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9.xml" ContentType="application/vnd.openxmlformats-officedocument.theme+xml"/>
  <Override PartName="/ppt/slideLayouts/slideLayout19.xml" ContentType="application/vnd.openxmlformats-officedocument.presentationml.slideLayout+xml"/>
  <Override PartName="/ppt/theme/theme10.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11.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theme/theme13.xml" ContentType="application/vnd.openxmlformats-officedocument.theme+xml"/>
  <Override PartName="/ppt/slideLayouts/slideLayout26.xml" ContentType="application/vnd.openxmlformats-officedocument.presentationml.slideLayout+xml"/>
  <Override PartName="/ppt/theme/theme1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5.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16.xml" ContentType="application/vnd.openxmlformats-officedocument.theme+xml"/>
  <Override PartName="/ppt/slideLayouts/slideLayout33.xml" ContentType="application/vnd.openxmlformats-officedocument.presentationml.slideLayout+xml"/>
  <Override PartName="/ppt/theme/theme1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14" r:id="rId1"/>
    <p:sldMasterId id="2147483817" r:id="rId2"/>
    <p:sldMasterId id="2147483823" r:id="rId3"/>
    <p:sldMasterId id="2147483826" r:id="rId4"/>
    <p:sldMasterId id="2147483829" r:id="rId5"/>
    <p:sldMasterId id="2147483832" r:id="rId6"/>
    <p:sldMasterId id="2147483834" r:id="rId7"/>
    <p:sldMasterId id="2147483837" r:id="rId8"/>
    <p:sldMasterId id="2147483839" r:id="rId9"/>
    <p:sldMasterId id="2147483842" r:id="rId10"/>
    <p:sldMasterId id="2147483844" r:id="rId11"/>
    <p:sldMasterId id="2147483847" r:id="rId12"/>
    <p:sldMasterId id="2147483850" r:id="rId13"/>
    <p:sldMasterId id="2147483852" r:id="rId14"/>
    <p:sldMasterId id="2147483854" r:id="rId15"/>
    <p:sldMasterId id="2147483857" r:id="rId16"/>
    <p:sldMasterId id="2147483862" r:id="rId17"/>
    <p:sldMasterId id="2147483648" r:id="rId18"/>
  </p:sldMasterIdLst>
  <p:notesMasterIdLst>
    <p:notesMasterId r:id="rId34"/>
  </p:notesMasterIdLst>
  <p:sldIdLst>
    <p:sldId id="1824" r:id="rId19"/>
    <p:sldId id="1889" r:id="rId20"/>
    <p:sldId id="1890" r:id="rId21"/>
    <p:sldId id="2181" r:id="rId22"/>
    <p:sldId id="2239" r:id="rId23"/>
    <p:sldId id="1891" r:id="rId24"/>
    <p:sldId id="2183" r:id="rId25"/>
    <p:sldId id="1892" r:id="rId26"/>
    <p:sldId id="2240" r:id="rId27"/>
    <p:sldId id="2241" r:id="rId28"/>
    <p:sldId id="2243" r:id="rId29"/>
    <p:sldId id="2244" r:id="rId30"/>
    <p:sldId id="1893" r:id="rId31"/>
    <p:sldId id="2196" r:id="rId32"/>
    <p:sldId id="1825" r:id="rId33"/>
  </p:sldIdLst>
  <p:sldSz cx="12192000" cy="6858000"/>
  <p:notesSz cx="6858000" cy="9144000"/>
  <p:embeddedFontLst>
    <p:embeddedFont>
      <p:font typeface="Century Gothic" panose="020B0502020202020204" pitchFamily="34" charset="0"/>
      <p:regular r:id="rId35"/>
      <p:bold r:id="rId36"/>
      <p:italic r:id="rId37"/>
      <p:boldItalic r:id="rId38"/>
    </p:embeddedFont>
    <p:embeddedFont>
      <p:font typeface="Monaco" panose="00000400000000000000" pitchFamily="2" charset="0"/>
      <p:regular r:id="rId39"/>
    </p:embeddedFont>
    <p:embeddedFont>
      <p:font typeface="Wingdings 3" panose="05040102010807070707" pitchFamily="18" charset="2"/>
      <p:regular r:id="rId40"/>
    </p:embeddedFont>
    <p:embeddedFont>
      <p:font typeface="微软雅黑" panose="020B0503020204020204" pitchFamily="34" charset="-122"/>
      <p:regular r:id="rId41"/>
      <p:bold r:id="rId42"/>
    </p:embeddedFont>
    <p:embeddedFont>
      <p:font typeface="微软雅黑 Light" panose="020B0502040204020203" pitchFamily="34" charset="-122"/>
      <p:regular r:id="rId43"/>
    </p:embeddedFont>
    <p:embeddedFont>
      <p:font typeface="黑体" panose="02010609060101010101" pitchFamily="49" charset="-122"/>
      <p:regular r:id="rId44"/>
    </p:embeddedFont>
  </p:embeddedFontLst>
  <p:defaultTex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p:defaultTextStyle>
  <p:extLst>
    <p:ext uri="{521415D9-36F7-43E2-AB2F-B90AF26B5E84}">
      <p14:sectionLst xmlns:p14="http://schemas.microsoft.com/office/powerpoint/2010/main">
        <p14:section name="封面样式1" id="{93E27824-9DEC-4C2D-B28E-18A8936D0B58}">
          <p14:sldIdLst>
            <p14:sldId id="1824"/>
          </p14:sldIdLst>
        </p14:section>
        <p14:section name="目录样式3" id="{74FBE5AB-BB9D-4971-B7C7-88B8BC9E1E96}">
          <p14:sldIdLst>
            <p14:sldId id="1889"/>
            <p14:sldId id="1890"/>
            <p14:sldId id="2181"/>
            <p14:sldId id="2239"/>
            <p14:sldId id="1891"/>
            <p14:sldId id="2183"/>
            <p14:sldId id="1892"/>
            <p14:sldId id="2240"/>
            <p14:sldId id="2241"/>
            <p14:sldId id="2243"/>
            <p14:sldId id="2244"/>
            <p14:sldId id="1893"/>
          </p14:sldIdLst>
        </p14:section>
        <p14:section name="内页样式1" id="{265E3C59-273A-431A-9B0F-3117E0236ABE}">
          <p14:sldIdLst>
            <p14:sldId id="2196"/>
            <p14:sldId id="18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E42"/>
    <a:srgbClr val="008646"/>
    <a:srgbClr val="A13F0B"/>
    <a:srgbClr val="006C39"/>
    <a:srgbClr val="006434"/>
    <a:srgbClr val="8E0309"/>
    <a:srgbClr val="194326"/>
    <a:srgbClr val="FFFFFF"/>
    <a:srgbClr val="E7D7B7"/>
    <a:srgbClr val="D5B97E"/>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057" autoAdjust="0"/>
    <p:restoredTop sz="94660"/>
  </p:normalViewPr>
  <p:slideViewPr>
    <p:cSldViewPr snapToGrid="0">
      <p:cViewPr varScale="1">
        <p:scale>
          <a:sx n="75" d="100"/>
          <a:sy n="75" d="100"/>
        </p:scale>
        <p:origin x="62" y="259"/>
      </p:cViewPr>
      <p:guideLst/>
    </p:cSldViewPr>
  </p:slideViewPr>
  <p:notesTextViewPr>
    <p:cViewPr>
      <p:scale>
        <a:sx n="1" d="1"/>
        <a:sy n="1" d="1"/>
      </p:scale>
      <p:origin x="0" y="0"/>
    </p:cViewPr>
  </p:notesTextViewPr>
  <p:sorterViewPr>
    <p:cViewPr>
      <p:scale>
        <a:sx n="100" d="100"/>
        <a:sy n="100" d="100"/>
      </p:scale>
      <p:origin x="0" y="-179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8.xml"/><Relationship Id="rId39" Type="http://schemas.openxmlformats.org/officeDocument/2006/relationships/font" Target="fonts/font5.fntdata"/><Relationship Id="rId21" Type="http://schemas.openxmlformats.org/officeDocument/2006/relationships/slide" Target="slides/slide3.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font" Target="fonts/font2.fntdata"/><Relationship Id="rId10" Type="http://schemas.openxmlformats.org/officeDocument/2006/relationships/slideMaster" Target="slideMasters/slideMaster10.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font" Target="fonts/font1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2.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276123E4-4C7F-4FE4-BE3C-67F6514FFE8D}" type="datetimeFigureOut">
              <a:rPr lang="zh-CN" altLang="en-US" smtClean="0"/>
              <a:pPr>
                <a:defRPr/>
              </a:pPr>
              <a:t>2024/2/25</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微软雅黑" panose="020B0503020204020204" pitchFamily="34" charset="-122"/>
                <a:ea typeface="微软雅黑" panose="020B0503020204020204" pitchFamily="34" charset="-122"/>
              </a:defRPr>
            </a:lvl1pPr>
          </a:lstStyle>
          <a:p>
            <a:pPr>
              <a:defRPr/>
            </a:pPr>
            <a:fld id="{CD7A2CCA-E5D5-4859-8035-B358016F08F8}" type="slidenum">
              <a:rPr lang="zh-CN" altLang="en-US" smtClean="0"/>
              <a:pPr>
                <a:defRPr/>
              </a:pPr>
              <a:t>‹#›</a:t>
            </a:fld>
            <a:endParaRPr lang="zh-CN"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30000"/>
      </a:spcBef>
      <a:spcAft>
        <a:spcPct val="0"/>
      </a:spcAft>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1206543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10</a:t>
            </a:fld>
            <a:endParaRPr lang="zh-CN" altLang="en-US" dirty="0"/>
          </a:p>
        </p:txBody>
      </p:sp>
    </p:spTree>
    <p:extLst>
      <p:ext uri="{BB962C8B-B14F-4D97-AF65-F5344CB8AC3E}">
        <p14:creationId xmlns:p14="http://schemas.microsoft.com/office/powerpoint/2010/main" val="31007117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150316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4070013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13</a:t>
            </a:fld>
            <a:endParaRPr lang="zh-CN" altLang="en-US"/>
          </a:p>
        </p:txBody>
      </p:sp>
    </p:spTree>
    <p:extLst>
      <p:ext uri="{BB962C8B-B14F-4D97-AF65-F5344CB8AC3E}">
        <p14:creationId xmlns:p14="http://schemas.microsoft.com/office/powerpoint/2010/main" val="1815067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14</a:t>
            </a:fld>
            <a:endParaRPr lang="zh-CN" altLang="en-US" dirty="0"/>
          </a:p>
        </p:txBody>
      </p:sp>
    </p:spTree>
    <p:extLst>
      <p:ext uri="{BB962C8B-B14F-4D97-AF65-F5344CB8AC3E}">
        <p14:creationId xmlns:p14="http://schemas.microsoft.com/office/powerpoint/2010/main" val="63501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15</a:t>
            </a:fld>
            <a:endParaRPr lang="zh-CN" altLang="en-US" dirty="0"/>
          </a:p>
        </p:txBody>
      </p:sp>
    </p:spTree>
    <p:extLst>
      <p:ext uri="{BB962C8B-B14F-4D97-AF65-F5344CB8AC3E}">
        <p14:creationId xmlns:p14="http://schemas.microsoft.com/office/powerpoint/2010/main" val="267629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2</a:t>
            </a:fld>
            <a:endParaRPr lang="zh-CN" altLang="en-US"/>
          </a:p>
        </p:txBody>
      </p:sp>
    </p:spTree>
    <p:extLst>
      <p:ext uri="{BB962C8B-B14F-4D97-AF65-F5344CB8AC3E}">
        <p14:creationId xmlns:p14="http://schemas.microsoft.com/office/powerpoint/2010/main" val="320162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3</a:t>
            </a:fld>
            <a:endParaRPr lang="zh-CN" altLang="en-US"/>
          </a:p>
        </p:txBody>
      </p:sp>
    </p:spTree>
    <p:extLst>
      <p:ext uri="{BB962C8B-B14F-4D97-AF65-F5344CB8AC3E}">
        <p14:creationId xmlns:p14="http://schemas.microsoft.com/office/powerpoint/2010/main" val="1814980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1191601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5</a:t>
            </a:fld>
            <a:endParaRPr lang="zh-CN" altLang="en-US" dirty="0"/>
          </a:p>
        </p:txBody>
      </p:sp>
    </p:spTree>
    <p:extLst>
      <p:ext uri="{BB962C8B-B14F-4D97-AF65-F5344CB8AC3E}">
        <p14:creationId xmlns:p14="http://schemas.microsoft.com/office/powerpoint/2010/main" val="147535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6</a:t>
            </a:fld>
            <a:endParaRPr lang="zh-CN" altLang="en-US"/>
          </a:p>
        </p:txBody>
      </p:sp>
    </p:spTree>
    <p:extLst>
      <p:ext uri="{BB962C8B-B14F-4D97-AF65-F5344CB8AC3E}">
        <p14:creationId xmlns:p14="http://schemas.microsoft.com/office/powerpoint/2010/main" val="1410499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2742032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8</a:t>
            </a:fld>
            <a:endParaRPr lang="zh-CN" altLang="en-US"/>
          </a:p>
        </p:txBody>
      </p:sp>
    </p:spTree>
    <p:extLst>
      <p:ext uri="{BB962C8B-B14F-4D97-AF65-F5344CB8AC3E}">
        <p14:creationId xmlns:p14="http://schemas.microsoft.com/office/powerpoint/2010/main" val="3820413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2231938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4"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slideMaster" Target="../slideMasters/slideMaster14.xml"/><Relationship Id="rId4"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15.xml"/><Relationship Id="rId4" Type="http://schemas.openxmlformats.org/officeDocument/2006/relationships/image" Target="../media/image3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png"/><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5.pn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8.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2.xml"/><Relationship Id="rId1" Type="http://schemas.openxmlformats.org/officeDocument/2006/relationships/tags" Target="../tags/tag5.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样式1-首页">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a:ext>
            </a:extLst>
          </a:blip>
          <a:srcRect r="25963"/>
          <a:stretch/>
        </p:blipFill>
        <p:spPr>
          <a:xfrm>
            <a:off x="7191376" y="133072"/>
            <a:ext cx="5028334" cy="6535793"/>
          </a:xfrm>
          <a:prstGeom prst="rect">
            <a:avLst/>
          </a:prstGeom>
        </p:spPr>
      </p:pic>
      <p:sp>
        <p:nvSpPr>
          <p:cNvPr id="7" name="矩形 6">
            <a:extLst>
              <a:ext uri="{FF2B5EF4-FFF2-40B4-BE49-F238E27FC236}">
                <a16:creationId xmlns:a16="http://schemas.microsoft.com/office/drawing/2014/main" id="{902F5BB1-3479-4B75-8121-C76027E92312}"/>
              </a:ext>
            </a:extLst>
          </p:cNvPr>
          <p:cNvSpPr/>
          <p:nvPr userDrawn="1"/>
        </p:nvSpPr>
        <p:spPr>
          <a:xfrm>
            <a:off x="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5" name="文本占位符 12">
            <a:extLst>
              <a:ext uri="{FF2B5EF4-FFF2-40B4-BE49-F238E27FC236}">
                <a16:creationId xmlns:a16="http://schemas.microsoft.com/office/drawing/2014/main" id="{F63B7C85-1073-4365-852C-DE0C04E61BED}"/>
              </a:ext>
            </a:extLst>
          </p:cNvPr>
          <p:cNvSpPr>
            <a:spLocks noGrp="1"/>
          </p:cNvSpPr>
          <p:nvPr>
            <p:ph type="body" sz="quarter" idx="12"/>
          </p:nvPr>
        </p:nvSpPr>
        <p:spPr>
          <a:xfrm>
            <a:off x="3697615" y="4908366"/>
            <a:ext cx="7059690" cy="410335"/>
          </a:xfrm>
        </p:spPr>
        <p:txBody>
          <a:bodyPr>
            <a:normAutofit/>
          </a:bodyPr>
          <a:lstStyle>
            <a:lvl1pPr marL="0" indent="0">
              <a:buNone/>
              <a:defRPr sz="2000">
                <a:solidFill>
                  <a:schemeClr val="tx1"/>
                </a:solidFill>
              </a:defRPr>
            </a:lvl1pPr>
          </a:lstStyle>
          <a:p>
            <a:pPr lvl="0"/>
            <a:r>
              <a:rPr lang="zh-CN" altLang="en-US" dirty="0"/>
              <a:t>编辑母版文本样式</a:t>
            </a:r>
          </a:p>
        </p:txBody>
      </p:sp>
      <p:sp>
        <p:nvSpPr>
          <p:cNvPr id="8" name="矩形 7">
            <a:extLst>
              <a:ext uri="{FF2B5EF4-FFF2-40B4-BE49-F238E27FC236}">
                <a16:creationId xmlns:a16="http://schemas.microsoft.com/office/drawing/2014/main" id="{E2FF2961-8E0B-4CFB-9897-39262A918722}"/>
              </a:ext>
            </a:extLst>
          </p:cNvPr>
          <p:cNvSpPr/>
          <p:nvPr userDrawn="1"/>
        </p:nvSpPr>
        <p:spPr>
          <a:xfrm>
            <a:off x="1152525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矩形 8">
            <a:extLst>
              <a:ext uri="{FF2B5EF4-FFF2-40B4-BE49-F238E27FC236}">
                <a16:creationId xmlns:a16="http://schemas.microsoft.com/office/drawing/2014/main" id="{902F5BB1-3479-4B75-8121-C76027E92312}"/>
              </a:ext>
            </a:extLst>
          </p:cNvPr>
          <p:cNvSpPr/>
          <p:nvPr userDrawn="1"/>
        </p:nvSpPr>
        <p:spPr>
          <a:xfrm>
            <a:off x="292799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11121340"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文本框 11">
            <a:extLst>
              <a:ext uri="{FF2B5EF4-FFF2-40B4-BE49-F238E27FC236}">
                <a16:creationId xmlns:a16="http://schemas.microsoft.com/office/drawing/2014/main" id="{DF269877-3713-4708-B674-1A813AB36FFC}"/>
              </a:ext>
            </a:extLst>
          </p:cNvPr>
          <p:cNvSpPr txBox="1"/>
          <p:nvPr userDrawn="1"/>
        </p:nvSpPr>
        <p:spPr>
          <a:xfrm rot="16200000">
            <a:off x="10462781"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1" name="图片 4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74738" y="515429"/>
            <a:ext cx="2295327" cy="504694"/>
          </a:xfrm>
          <a:prstGeom prst="rect">
            <a:avLst/>
          </a:prstGeom>
        </p:spPr>
      </p:pic>
      <p:cxnSp>
        <p:nvCxnSpPr>
          <p:cNvPr id="42" name="直接连接符 41"/>
          <p:cNvCxnSpPr/>
          <p:nvPr userDrawn="1"/>
        </p:nvCxnSpPr>
        <p:spPr>
          <a:xfrm>
            <a:off x="2927998" y="1355988"/>
            <a:ext cx="0" cy="45898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userDrawn="1"/>
        </p:nvCxnSpPr>
        <p:spPr>
          <a:xfrm>
            <a:off x="11522544" y="1400593"/>
            <a:ext cx="0" cy="454523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userDrawn="1"/>
        </p:nvGrpSpPr>
        <p:grpSpPr>
          <a:xfrm>
            <a:off x="566553" y="2031917"/>
            <a:ext cx="1778298" cy="3243219"/>
            <a:chOff x="611818" y="2031917"/>
            <a:chExt cx="1709547" cy="3117834"/>
          </a:xfrm>
        </p:grpSpPr>
        <p:grpSp>
          <p:nvGrpSpPr>
            <p:cNvPr id="70" name="组合 69"/>
            <p:cNvGrpSpPr/>
            <p:nvPr/>
          </p:nvGrpSpPr>
          <p:grpSpPr>
            <a:xfrm>
              <a:off x="611818" y="2051403"/>
              <a:ext cx="567014" cy="3098348"/>
              <a:chOff x="11305242" y="2003776"/>
              <a:chExt cx="354194" cy="1935432"/>
            </a:xfrm>
            <a:solidFill>
              <a:schemeClr val="bg1">
                <a:alpha val="5000"/>
              </a:schemeClr>
            </a:solidFill>
          </p:grpSpPr>
          <p:sp>
            <p:nvSpPr>
              <p:cNvPr id="85"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7" name="组合 86">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9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8" name="组合 87">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8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1" name="组合 70"/>
            <p:cNvGrpSpPr/>
            <p:nvPr userDrawn="1"/>
          </p:nvGrpSpPr>
          <p:grpSpPr>
            <a:xfrm>
              <a:off x="1752713" y="2031917"/>
              <a:ext cx="568652" cy="3091276"/>
              <a:chOff x="1752714" y="2031919"/>
              <a:chExt cx="568653" cy="3091274"/>
            </a:xfrm>
          </p:grpSpPr>
          <p:grpSp>
            <p:nvGrpSpPr>
              <p:cNvPr id="72" name="组合 71">
                <a:extLst>
                  <a:ext uri="{FF2B5EF4-FFF2-40B4-BE49-F238E27FC236}">
                    <a16:creationId xmlns:a16="http://schemas.microsoft.com/office/drawing/2014/main" id="{4EB45816-40C4-4065-9181-C29D2BECD84E}"/>
                  </a:ext>
                </a:extLst>
              </p:cNvPr>
              <p:cNvGrpSpPr/>
              <p:nvPr/>
            </p:nvGrpSpPr>
            <p:grpSpPr>
              <a:xfrm>
                <a:off x="1769227" y="3776579"/>
                <a:ext cx="501270" cy="527572"/>
                <a:chOff x="6113463" y="3541713"/>
                <a:chExt cx="484188" cy="509588"/>
              </a:xfrm>
              <a:solidFill>
                <a:schemeClr val="bg1">
                  <a:alpha val="5000"/>
                </a:schemeClr>
              </a:solidFill>
            </p:grpSpPr>
            <p:sp>
              <p:nvSpPr>
                <p:cNvPr id="8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C43281D5-D15F-4210-8FEF-5D0B83A54FD6}"/>
                  </a:ext>
                </a:extLst>
              </p:cNvPr>
              <p:cNvGrpSpPr/>
              <p:nvPr/>
            </p:nvGrpSpPr>
            <p:grpSpPr>
              <a:xfrm>
                <a:off x="1752714" y="2031919"/>
                <a:ext cx="568653" cy="718220"/>
                <a:chOff x="6108700" y="2066926"/>
                <a:chExt cx="549275" cy="693738"/>
              </a:xfrm>
              <a:solidFill>
                <a:schemeClr val="bg1">
                  <a:alpha val="5000"/>
                </a:schemeClr>
              </a:solidFill>
            </p:grpSpPr>
            <p:sp>
              <p:nvSpPr>
                <p:cNvPr id="8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4" name="组合 73">
                <a:extLst>
                  <a:ext uri="{FF2B5EF4-FFF2-40B4-BE49-F238E27FC236}">
                    <a16:creationId xmlns:a16="http://schemas.microsoft.com/office/drawing/2014/main" id="{CD1C2EA2-DECB-4C4E-997D-8417E76BE944}"/>
                  </a:ext>
                </a:extLst>
              </p:cNvPr>
              <p:cNvGrpSpPr/>
              <p:nvPr/>
            </p:nvGrpSpPr>
            <p:grpSpPr>
              <a:xfrm>
                <a:off x="1855433" y="3075554"/>
                <a:ext cx="381292" cy="328704"/>
                <a:chOff x="6186488" y="2930526"/>
                <a:chExt cx="368300" cy="317500"/>
              </a:xfrm>
              <a:solidFill>
                <a:schemeClr val="bg1">
                  <a:alpha val="5000"/>
                </a:schemeClr>
              </a:solidFill>
            </p:grpSpPr>
            <p:sp>
              <p:nvSpPr>
                <p:cNvPr id="7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5" name="组合 74"/>
              <p:cNvGrpSpPr/>
              <p:nvPr/>
            </p:nvGrpSpPr>
            <p:grpSpPr>
              <a:xfrm>
                <a:off x="1804180" y="4681015"/>
                <a:ext cx="442058" cy="442178"/>
                <a:chOff x="11893476" y="1994536"/>
                <a:chExt cx="277932" cy="278006"/>
              </a:xfrm>
              <a:solidFill>
                <a:schemeClr val="bg1">
                  <a:alpha val="5000"/>
                </a:schemeClr>
              </a:solidFill>
            </p:grpSpPr>
            <p:sp>
              <p:nvSpPr>
                <p:cNvPr id="7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5308" cy="27343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2">
                  <a:extLst>
                    <a:ext uri="{FF2B5EF4-FFF2-40B4-BE49-F238E27FC236}">
                      <a16:creationId xmlns:a16="http://schemas.microsoft.com/office/drawing/2014/main" id="{D88D9717-3185-4A77-8E18-2A8659D441F7}"/>
                    </a:ext>
                  </a:extLst>
                </p:cNvPr>
                <p:cNvSpPr>
                  <a:spLocks/>
                </p:cNvSpPr>
                <p:nvPr/>
              </p:nvSpPr>
              <p:spPr bwMode="auto">
                <a:xfrm>
                  <a:off x="11893476" y="2009127"/>
                  <a:ext cx="105167" cy="263415"/>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44"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3697616" y="1658264"/>
            <a:ext cx="7059689"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Tree>
    <p:extLst>
      <p:ext uri="{BB962C8B-B14F-4D97-AF65-F5344CB8AC3E}">
        <p14:creationId xmlns:p14="http://schemas.microsoft.com/office/powerpoint/2010/main" val="174683286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封面样式4-尾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0414" y="0"/>
            <a:ext cx="8336943" cy="6860043"/>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0414" y="0"/>
            <a:ext cx="12202413" cy="6858000"/>
          </a:xfrm>
          <a:prstGeom prst="rect">
            <a:avLst/>
          </a:prstGeom>
          <a:gradFill flip="none" rotWithShape="1">
            <a:gsLst>
              <a:gs pos="0">
                <a:schemeClr val="accent1">
                  <a:lumMod val="100000"/>
                  <a:alpha val="0"/>
                </a:schemeClr>
              </a:gs>
              <a:gs pos="50000">
                <a:schemeClr val="accent1">
                  <a:lumMod val="100000"/>
                </a:schemeClr>
              </a:gs>
              <a:gs pos="100000">
                <a:schemeClr val="accent1">
                  <a:lumMod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41" name="组合 40"/>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456218950"/>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样式5-首页">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52" y="0"/>
            <a:ext cx="12198351" cy="5024521"/>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6351" y="0"/>
            <a:ext cx="12198349" cy="6858000"/>
          </a:xfrm>
          <a:prstGeom prst="rect">
            <a:avLst/>
          </a:prstGeom>
          <a:gradFill>
            <a:gsLst>
              <a:gs pos="0">
                <a:schemeClr val="accent1">
                  <a:lumMod val="100000"/>
                  <a:alpha val="0"/>
                </a:schemeClr>
              </a:gs>
              <a:gs pos="66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550546"/>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F81FFCCD-913C-4418-B3A0-9DE71494BB9A}"/>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23405" y="2402693"/>
            <a:ext cx="4785100" cy="4774940"/>
          </a:xfrm>
          <a:prstGeom prst="rect">
            <a:avLst/>
          </a:prstGeom>
        </p:spPr>
      </p:pic>
      <p:pic>
        <p:nvPicPr>
          <p:cNvPr id="11" name="图片 10">
            <a:extLst>
              <a:ext uri="{FF2B5EF4-FFF2-40B4-BE49-F238E27FC236}">
                <a16:creationId xmlns:a16="http://schemas.microsoft.com/office/drawing/2014/main" id="{BDB3C714-2045-4E13-8CB2-88E2204DFF3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a:off x="14873" y="5340546"/>
            <a:ext cx="6018099" cy="1518363"/>
          </a:xfrm>
          <a:prstGeom prst="rect">
            <a:avLst/>
          </a:prstGeom>
        </p:spPr>
      </p:pic>
      <p:pic>
        <p:nvPicPr>
          <p:cNvPr id="12" name="图片 11">
            <a:extLst>
              <a:ext uri="{FF2B5EF4-FFF2-40B4-BE49-F238E27FC236}">
                <a16:creationId xmlns:a16="http://schemas.microsoft.com/office/drawing/2014/main" id="{3D317F47-628C-44F6-87C6-7CCB3BA5607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6610" b="12305"/>
          <a:stretch/>
        </p:blipFill>
        <p:spPr>
          <a:xfrm flipH="1">
            <a:off x="6154789" y="5340546"/>
            <a:ext cx="6018099" cy="1518363"/>
          </a:xfrm>
          <a:prstGeom prst="rect">
            <a:avLst/>
          </a:prstGeom>
        </p:spPr>
      </p:pic>
      <p:pic>
        <p:nvPicPr>
          <p:cNvPr id="18" name="图片 1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018002" y="2568943"/>
            <a:ext cx="2143294" cy="599913"/>
          </a:xfrm>
          <a:prstGeom prst="rect">
            <a:avLst/>
          </a:prstGeom>
        </p:spPr>
      </p:pic>
    </p:spTree>
    <p:extLst>
      <p:ext uri="{BB962C8B-B14F-4D97-AF65-F5344CB8AC3E}">
        <p14:creationId xmlns:p14="http://schemas.microsoft.com/office/powerpoint/2010/main" val="379088570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面样式5-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5902493"/>
          </a:xfrm>
          <a:prstGeom prst="rect">
            <a:avLst/>
          </a:prstGeom>
        </p:spPr>
      </p:pic>
      <p:sp>
        <p:nvSpPr>
          <p:cNvPr id="7" name="矩形 6">
            <a:extLst>
              <a:ext uri="{FF2B5EF4-FFF2-40B4-BE49-F238E27FC236}">
                <a16:creationId xmlns:a16="http://schemas.microsoft.com/office/drawing/2014/main" id="{967B1D1D-6BBC-4ED8-9FCC-DC0FA0BC2B89}"/>
              </a:ext>
            </a:extLst>
          </p:cNvPr>
          <p:cNvSpPr/>
          <p:nvPr userDrawn="1"/>
        </p:nvSpPr>
        <p:spPr>
          <a:xfrm>
            <a:off x="1" y="0"/>
            <a:ext cx="12191998" cy="6858000"/>
          </a:xfrm>
          <a:prstGeom prst="rect">
            <a:avLst/>
          </a:prstGeom>
          <a:gradFill>
            <a:gsLst>
              <a:gs pos="0">
                <a:schemeClr val="bg1">
                  <a:alpha val="30000"/>
                </a:schemeClr>
              </a:gs>
              <a:gs pos="60000">
                <a:schemeClr val="accent1">
                  <a:lumMod val="100000"/>
                </a:schemeClr>
              </a:gs>
              <a:gs pos="100000">
                <a:schemeClr val="accent1">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9" name="直接连接符 8">
            <a:extLst>
              <a:ext uri="{FF2B5EF4-FFF2-40B4-BE49-F238E27FC236}">
                <a16:creationId xmlns:a16="http://schemas.microsoft.com/office/drawing/2014/main" id="{15F45701-0E09-42AA-8D39-D350E0628036}"/>
              </a:ext>
            </a:extLst>
          </p:cNvPr>
          <p:cNvCxnSpPr>
            <a:cxnSpLocks/>
          </p:cNvCxnSpPr>
          <p:nvPr userDrawn="1"/>
        </p:nvCxnSpPr>
        <p:spPr>
          <a:xfrm>
            <a:off x="660400" y="4626145"/>
            <a:ext cx="10858500" cy="0"/>
          </a:xfrm>
          <a:prstGeom prst="line">
            <a:avLst/>
          </a:prstGeom>
          <a:ln w="9525" cmpd="sng">
            <a:gradFill>
              <a:gsLst>
                <a:gs pos="50000">
                  <a:srgbClr val="F3F8FF">
                    <a:alpha val="77000"/>
                  </a:srgbClr>
                </a:gs>
                <a:gs pos="0">
                  <a:schemeClr val="accent1">
                    <a:lumMod val="5000"/>
                    <a:lumOff val="95000"/>
                    <a:alpha val="0"/>
                  </a:schemeClr>
                </a:gs>
                <a:gs pos="100000">
                  <a:schemeClr val="bg1">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F37F3A85-2261-46EC-A02C-83B9F45476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V="1">
            <a:off x="14873" y="-15231"/>
            <a:ext cx="6018099" cy="1518363"/>
          </a:xfrm>
          <a:prstGeom prst="rect">
            <a:avLst/>
          </a:prstGeom>
        </p:spPr>
      </p:pic>
      <p:pic>
        <p:nvPicPr>
          <p:cNvPr id="15" name="图片 14">
            <a:extLst>
              <a:ext uri="{FF2B5EF4-FFF2-40B4-BE49-F238E27FC236}">
                <a16:creationId xmlns:a16="http://schemas.microsoft.com/office/drawing/2014/main" id="{5E77D16F-33CA-4E01-9DC4-2CB84AE10EF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610" b="12305"/>
          <a:stretch/>
        </p:blipFill>
        <p:spPr>
          <a:xfrm flipH="1" flipV="1">
            <a:off x="6154789" y="-15231"/>
            <a:ext cx="6018099" cy="1518363"/>
          </a:xfrm>
          <a:prstGeom prst="rect">
            <a:avLst/>
          </a:prstGeom>
        </p:spPr>
      </p:pic>
      <p:pic>
        <p:nvPicPr>
          <p:cNvPr id="16" name="图片 15"/>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018002" y="2577573"/>
            <a:ext cx="2143294" cy="599913"/>
          </a:xfrm>
          <a:prstGeom prst="rect">
            <a:avLst/>
          </a:prstGeom>
        </p:spPr>
      </p:pic>
      <p:grpSp>
        <p:nvGrpSpPr>
          <p:cNvPr id="66" name="组合 65"/>
          <p:cNvGrpSpPr/>
          <p:nvPr userDrawn="1"/>
        </p:nvGrpSpPr>
        <p:grpSpPr>
          <a:xfrm>
            <a:off x="3040886" y="5672444"/>
            <a:ext cx="6136452" cy="754729"/>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7" name="组合 66"/>
            <p:cNvGrpSpPr/>
            <p:nvPr userDrawn="1"/>
          </p:nvGrpSpPr>
          <p:grpSpPr>
            <a:xfrm>
              <a:off x="2098445" y="6064781"/>
              <a:ext cx="1052496" cy="298683"/>
              <a:chOff x="2373567" y="1096524"/>
              <a:chExt cx="2578404" cy="731714"/>
            </a:xfrm>
            <a:grpFill/>
          </p:grpSpPr>
          <p:sp>
            <p:nvSpPr>
              <p:cNvPr id="82"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6">
                <a:extLst>
                  <a:ext uri="{FF2B5EF4-FFF2-40B4-BE49-F238E27FC236}">
                    <a16:creationId xmlns:a16="http://schemas.microsoft.com/office/drawing/2014/main" id="{CC1FA68D-3307-481A-8E89-D3CB2E8693F4}"/>
                  </a:ext>
                </a:extLst>
              </p:cNvPr>
              <p:cNvSpPr>
                <a:spLocks/>
              </p:cNvSpPr>
              <p:nvPr/>
            </p:nvSpPr>
            <p:spPr bwMode="auto">
              <a:xfrm>
                <a:off x="4620306" y="1264461"/>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4" name="组合 83">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9"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5" name="组合 84">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6"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7"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8" name="组合 67"/>
            <p:cNvGrpSpPr/>
            <p:nvPr userDrawn="1"/>
          </p:nvGrpSpPr>
          <p:grpSpPr>
            <a:xfrm>
              <a:off x="671368" y="6061309"/>
              <a:ext cx="1100339" cy="304965"/>
              <a:chOff x="2372715" y="161759"/>
              <a:chExt cx="2695608" cy="747103"/>
            </a:xfrm>
            <a:grpFill/>
          </p:grpSpPr>
          <p:grpSp>
            <p:nvGrpSpPr>
              <p:cNvPr id="69" name="组合 68">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80"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8"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1" name="组合 70">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5"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2" name="组合 71"/>
              <p:cNvGrpSpPr/>
              <p:nvPr/>
            </p:nvGrpSpPr>
            <p:grpSpPr>
              <a:xfrm>
                <a:off x="4613362" y="313351"/>
                <a:ext cx="454961" cy="453362"/>
                <a:chOff x="11893465" y="1994536"/>
                <a:chExt cx="274986" cy="274018"/>
              </a:xfrm>
              <a:grpFill/>
            </p:grpSpPr>
            <p:sp>
              <p:nvSpPr>
                <p:cNvPr id="73"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621888408"/>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样式6">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529" y="-2924"/>
            <a:ext cx="12193057" cy="3633531"/>
          </a:xfrm>
          <a:prstGeom prst="rect">
            <a:avLst/>
          </a:prstGeom>
        </p:spPr>
      </p:pic>
      <p:sp>
        <p:nvSpPr>
          <p:cNvPr id="37" name="任意形状 36">
            <a:extLst>
              <a:ext uri="{FF2B5EF4-FFF2-40B4-BE49-F238E27FC236}">
                <a16:creationId xmlns:a16="http://schemas.microsoft.com/office/drawing/2014/main" id="{094E4669-55C5-874C-A68C-6E431CC09A50}"/>
              </a:ext>
            </a:extLst>
          </p:cNvPr>
          <p:cNvSpPr/>
          <p:nvPr userDrawn="1"/>
        </p:nvSpPr>
        <p:spPr>
          <a:xfrm>
            <a:off x="-134112" y="-106934"/>
            <a:ext cx="12468264" cy="3829332"/>
          </a:xfrm>
          <a:custGeom>
            <a:avLst/>
            <a:gdLst>
              <a:gd name="connsiteX0" fmla="*/ 0 w 12192000"/>
              <a:gd name="connsiteY0" fmla="*/ 0 h 3632200"/>
              <a:gd name="connsiteX1" fmla="*/ 12192000 w 12192000"/>
              <a:gd name="connsiteY1" fmla="*/ 0 h 3632200"/>
              <a:gd name="connsiteX2" fmla="*/ 12192000 w 12192000"/>
              <a:gd name="connsiteY2" fmla="*/ 2602097 h 3632200"/>
              <a:gd name="connsiteX3" fmla="*/ 11858362 w 12192000"/>
              <a:gd name="connsiteY3" fmla="*/ 2747371 h 3632200"/>
              <a:gd name="connsiteX4" fmla="*/ 6859519 w 12192000"/>
              <a:gd name="connsiteY4" fmla="*/ 3619648 h 3632200"/>
              <a:gd name="connsiteX5" fmla="*/ 6096062 w 12192000"/>
              <a:gd name="connsiteY5" fmla="*/ 3632200 h 3632200"/>
              <a:gd name="connsiteX6" fmla="*/ 6095939 w 12192000"/>
              <a:gd name="connsiteY6" fmla="*/ 3632200 h 3632200"/>
              <a:gd name="connsiteX7" fmla="*/ 5332482 w 12192000"/>
              <a:gd name="connsiteY7" fmla="*/ 3619648 h 3632200"/>
              <a:gd name="connsiteX8" fmla="*/ 333638 w 12192000"/>
              <a:gd name="connsiteY8" fmla="*/ 2747371 h 3632200"/>
              <a:gd name="connsiteX9" fmla="*/ 0 w 12192000"/>
              <a:gd name="connsiteY9" fmla="*/ 2602097 h 363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632200">
                <a:moveTo>
                  <a:pt x="0" y="0"/>
                </a:moveTo>
                <a:lnTo>
                  <a:pt x="12192000" y="0"/>
                </a:lnTo>
                <a:lnTo>
                  <a:pt x="12192000" y="2602097"/>
                </a:lnTo>
                <a:lnTo>
                  <a:pt x="11858362" y="2747371"/>
                </a:lnTo>
                <a:cubicBezTo>
                  <a:pt x="10640880" y="3227716"/>
                  <a:pt x="8867829" y="3553239"/>
                  <a:pt x="6859519" y="3619648"/>
                </a:cubicBezTo>
                <a:lnTo>
                  <a:pt x="6096062" y="3632200"/>
                </a:lnTo>
                <a:lnTo>
                  <a:pt x="6095939" y="3632200"/>
                </a:lnTo>
                <a:lnTo>
                  <a:pt x="5332482" y="3619648"/>
                </a:lnTo>
                <a:cubicBezTo>
                  <a:pt x="3324171" y="3553239"/>
                  <a:pt x="1551120" y="3227716"/>
                  <a:pt x="333638" y="2747371"/>
                </a:cubicBezTo>
                <a:lnTo>
                  <a:pt x="0" y="2602097"/>
                </a:lnTo>
                <a:close/>
              </a:path>
            </a:pathLst>
          </a:cu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sp>
        <p:nvSpPr>
          <p:cNvPr id="41" name="矩形 40">
            <a:extLst>
              <a:ext uri="{FF2B5EF4-FFF2-40B4-BE49-F238E27FC236}">
                <a16:creationId xmlns:a16="http://schemas.microsoft.com/office/drawing/2014/main" id="{752274E9-6CD8-164F-A448-48D8BF6118A2}"/>
              </a:ext>
            </a:extLst>
          </p:cNvPr>
          <p:cNvSpPr/>
          <p:nvPr userDrawn="1"/>
        </p:nvSpPr>
        <p:spPr>
          <a:xfrm>
            <a:off x="0" y="0"/>
            <a:ext cx="12192000" cy="16328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rmAutofit fontScale="25000" lnSpcReduction="20000"/>
          </a:bodyPr>
          <a:lstStyle/>
          <a:p>
            <a:pPr marL="0" marR="0" lvl="0" indent="0" algn="l" defTabSz="914400" rtl="0" eaLnBrk="0" fontAlgn="base" latinLnBrk="0" hangingPunct="0">
              <a:lnSpc>
                <a:spcPct val="130000"/>
              </a:lnSpc>
              <a:spcBef>
                <a:spcPct val="0"/>
              </a:spcBef>
              <a:spcAft>
                <a:spcPct val="0"/>
              </a:spcAft>
              <a:buClrTx/>
              <a:buSzTx/>
              <a:buFontTx/>
              <a:buNone/>
              <a:tabLst/>
              <a:defRPr/>
            </a:pPr>
            <a:endParaRPr kumimoji="1" lang="zh-CN" altLang="en-US" sz="20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02191" y="3048198"/>
            <a:ext cx="1193467" cy="1192626"/>
          </a:xfrm>
          <a:prstGeom prst="rect">
            <a:avLst/>
          </a:prstGeom>
        </p:spPr>
      </p:pic>
      <p:sp>
        <p:nvSpPr>
          <p:cNvPr id="43" name="文本框 42"/>
          <p:cNvSpPr txBox="1"/>
          <p:nvPr userDrawn="1"/>
        </p:nvSpPr>
        <p:spPr>
          <a:xfrm>
            <a:off x="150844" y="617414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1" name="组合 30"/>
          <p:cNvGrpSpPr/>
          <p:nvPr userDrawn="1"/>
        </p:nvGrpSpPr>
        <p:grpSpPr>
          <a:xfrm>
            <a:off x="10272478" y="6396638"/>
            <a:ext cx="1629576" cy="198576"/>
            <a:chOff x="10272478" y="6308389"/>
            <a:chExt cx="1629576" cy="198576"/>
          </a:xfrm>
        </p:grpSpPr>
        <p:grpSp>
          <p:nvGrpSpPr>
            <p:cNvPr id="32" name="组合 31"/>
            <p:cNvGrpSpPr/>
            <p:nvPr userDrawn="1"/>
          </p:nvGrpSpPr>
          <p:grpSpPr>
            <a:xfrm>
              <a:off x="11216726" y="6310650"/>
              <a:ext cx="685328" cy="194486"/>
              <a:chOff x="2373567" y="1096524"/>
              <a:chExt cx="2578404" cy="731714"/>
            </a:xfrm>
          </p:grpSpPr>
          <p:sp>
            <p:nvSpPr>
              <p:cNvPr id="7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6">
                <a:extLst>
                  <a:ext uri="{FF2B5EF4-FFF2-40B4-BE49-F238E27FC236}">
                    <a16:creationId xmlns:a16="http://schemas.microsoft.com/office/drawing/2014/main" id="{CC1FA68D-3307-481A-8E89-D3CB2E8693F4}"/>
                  </a:ext>
                </a:extLst>
              </p:cNvPr>
              <p:cNvSpPr>
                <a:spLocks/>
              </p:cNvSpPr>
              <p:nvPr/>
            </p:nvSpPr>
            <p:spPr bwMode="auto">
              <a:xfrm>
                <a:off x="4620306" y="1229886"/>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7" name="组合 7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8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3" name="组合 32"/>
            <p:cNvGrpSpPr/>
            <p:nvPr userDrawn="1"/>
          </p:nvGrpSpPr>
          <p:grpSpPr>
            <a:xfrm>
              <a:off x="10272478" y="6308389"/>
              <a:ext cx="716480" cy="198576"/>
              <a:chOff x="2372715" y="161759"/>
              <a:chExt cx="2695608" cy="747103"/>
            </a:xfrm>
          </p:grpSpPr>
          <p:grpSp>
            <p:nvGrpSpPr>
              <p:cNvPr id="34" name="组合 3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7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7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p:cNvGrpSpPr/>
              <p:nvPr/>
            </p:nvGrpSpPr>
            <p:grpSpPr>
              <a:xfrm>
                <a:off x="4613362" y="313351"/>
                <a:ext cx="454961" cy="453362"/>
                <a:chOff x="11893465" y="1994536"/>
                <a:chExt cx="274986" cy="274018"/>
              </a:xfrm>
              <a:solidFill>
                <a:schemeClr val="accent3"/>
              </a:solidFill>
            </p:grpSpPr>
            <p:sp>
              <p:nvSpPr>
                <p:cNvPr id="39"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26990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面样式7-首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2" name="图片 2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22990" y="1401505"/>
            <a:ext cx="3746000" cy="1048514"/>
          </a:xfrm>
          <a:prstGeom prst="rect">
            <a:avLst/>
          </a:prstGeom>
        </p:spPr>
      </p:pic>
    </p:spTree>
    <p:extLst>
      <p:ext uri="{BB962C8B-B14F-4D97-AF65-F5344CB8AC3E}">
        <p14:creationId xmlns:p14="http://schemas.microsoft.com/office/powerpoint/2010/main" val="34454939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面样式7-尾页">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0" y="0"/>
            <a:ext cx="12193057" cy="4066384"/>
          </a:xfrm>
          <a:prstGeom prst="rect">
            <a:avLst/>
          </a:prstGeom>
        </p:spPr>
      </p:pic>
      <p:sp>
        <p:nvSpPr>
          <p:cNvPr id="19" name="任意多边形: 形状 20">
            <a:extLst>
              <a:ext uri="{FF2B5EF4-FFF2-40B4-BE49-F238E27FC236}">
                <a16:creationId xmlns:a16="http://schemas.microsoft.com/office/drawing/2014/main" id="{EB508EBB-D4A6-41A3-BA79-D5276F572933}"/>
              </a:ext>
            </a:extLst>
          </p:cNvPr>
          <p:cNvSpPr/>
          <p:nvPr userDrawn="1"/>
        </p:nvSpPr>
        <p:spPr>
          <a:xfrm rot="10800000">
            <a:off x="-18" y="0"/>
            <a:ext cx="12192001" cy="4066750"/>
          </a:xfrm>
          <a:custGeom>
            <a:avLst/>
            <a:gdLst>
              <a:gd name="connsiteX0" fmla="*/ 12192000 w 12192001"/>
              <a:gd name="connsiteY0" fmla="*/ 4062881 h 4062881"/>
              <a:gd name="connsiteX1" fmla="*/ 0 w 12192001"/>
              <a:gd name="connsiteY1" fmla="*/ 4062881 h 4062881"/>
              <a:gd name="connsiteX2" fmla="*/ 0 w 12192001"/>
              <a:gd name="connsiteY2" fmla="*/ 1441627 h 4062881"/>
              <a:gd name="connsiteX3" fmla="*/ 7949 w 12192001"/>
              <a:gd name="connsiteY3" fmla="*/ 1441627 h 4062881"/>
              <a:gd name="connsiteX4" fmla="*/ 6105511 w 12192001"/>
              <a:gd name="connsiteY4" fmla="*/ 0 h 4062881"/>
              <a:gd name="connsiteX5" fmla="*/ 12184078 w 12192001"/>
              <a:gd name="connsiteY5" fmla="*/ 1441627 h 4062881"/>
              <a:gd name="connsiteX6" fmla="*/ 12192000 w 12192001"/>
              <a:gd name="connsiteY6" fmla="*/ 1441627 h 4062881"/>
              <a:gd name="connsiteX7" fmla="*/ 12192000 w 12192001"/>
              <a:gd name="connsiteY7" fmla="*/ 1443506 h 4062881"/>
              <a:gd name="connsiteX8" fmla="*/ 12192001 w 12192001"/>
              <a:gd name="connsiteY8" fmla="*/ 1443506 h 4062881"/>
              <a:gd name="connsiteX9" fmla="*/ 12192000 w 12192001"/>
              <a:gd name="connsiteY9" fmla="*/ 1443506 h 406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062881">
                <a:moveTo>
                  <a:pt x="12192000" y="4062881"/>
                </a:moveTo>
                <a:lnTo>
                  <a:pt x="0" y="4062881"/>
                </a:lnTo>
                <a:lnTo>
                  <a:pt x="0" y="1441627"/>
                </a:lnTo>
                <a:lnTo>
                  <a:pt x="7949" y="1441627"/>
                </a:lnTo>
                <a:lnTo>
                  <a:pt x="6105511" y="0"/>
                </a:lnTo>
                <a:lnTo>
                  <a:pt x="12184078" y="1441627"/>
                </a:lnTo>
                <a:lnTo>
                  <a:pt x="12192000" y="1441627"/>
                </a:lnTo>
                <a:lnTo>
                  <a:pt x="12192000" y="1443506"/>
                </a:lnTo>
                <a:lnTo>
                  <a:pt x="12192001" y="1443506"/>
                </a:lnTo>
                <a:lnTo>
                  <a:pt x="12192000" y="1443506"/>
                </a:lnTo>
                <a:close/>
              </a:path>
            </a:pathLst>
          </a:custGeom>
          <a:solidFill>
            <a:srgbClr val="006434">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0" name="任意多边形: 形状 44">
            <a:extLst>
              <a:ext uri="{FF2B5EF4-FFF2-40B4-BE49-F238E27FC236}">
                <a16:creationId xmlns:a16="http://schemas.microsoft.com/office/drawing/2014/main" id="{DE2D1209-7AA5-4F95-A441-DACDCD612E99}"/>
              </a:ext>
            </a:extLst>
          </p:cNvPr>
          <p:cNvSpPr/>
          <p:nvPr userDrawn="1"/>
        </p:nvSpPr>
        <p:spPr>
          <a:xfrm>
            <a:off x="0" y="2329236"/>
            <a:ext cx="12191985" cy="1809343"/>
          </a:xfrm>
          <a:custGeom>
            <a:avLst/>
            <a:gdLst>
              <a:gd name="connsiteX0" fmla="*/ 11511615 w 12185612"/>
              <a:gd name="connsiteY0" fmla="*/ 0 h 1809343"/>
              <a:gd name="connsiteX1" fmla="*/ 12185612 w 12185612"/>
              <a:gd name="connsiteY1" fmla="*/ 134799 h 1809343"/>
              <a:gd name="connsiteX2" fmla="*/ 12185612 w 12185612"/>
              <a:gd name="connsiteY2" fmla="*/ 319795 h 1809343"/>
              <a:gd name="connsiteX3" fmla="*/ 11769269 w 12185612"/>
              <a:gd name="connsiteY3" fmla="*/ 431005 h 1809343"/>
              <a:gd name="connsiteX4" fmla="*/ 6098388 w 12185612"/>
              <a:gd name="connsiteY4" fmla="*/ 1809343 h 1809343"/>
              <a:gd name="connsiteX5" fmla="*/ 1030855 w 12185612"/>
              <a:gd name="connsiteY5" fmla="*/ 612528 h 1809343"/>
              <a:gd name="connsiteX6" fmla="*/ 0 w 12185612"/>
              <a:gd name="connsiteY6" fmla="*/ 339538 h 1809343"/>
              <a:gd name="connsiteX7" fmla="*/ 0 w 12185612"/>
              <a:gd name="connsiteY7" fmla="*/ 81678 h 1809343"/>
              <a:gd name="connsiteX8" fmla="*/ 637104 w 12185612"/>
              <a:gd name="connsiteY8" fmla="*/ 607 h 1809343"/>
              <a:gd name="connsiteX9" fmla="*/ 6098821 w 12185612"/>
              <a:gd name="connsiteY9" fmla="*/ 1643974 h 1809343"/>
              <a:gd name="connsiteX10" fmla="*/ 11511615 w 12185612"/>
              <a:gd name="connsiteY10" fmla="*/ 0 h 180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5612" h="1809343">
                <a:moveTo>
                  <a:pt x="11511615" y="0"/>
                </a:moveTo>
                <a:lnTo>
                  <a:pt x="12185612" y="134799"/>
                </a:lnTo>
                <a:lnTo>
                  <a:pt x="12185612" y="319795"/>
                </a:lnTo>
                <a:lnTo>
                  <a:pt x="11769269" y="431005"/>
                </a:lnTo>
                <a:cubicBezTo>
                  <a:pt x="9878327" y="928737"/>
                  <a:pt x="8015827" y="1369040"/>
                  <a:pt x="6098388" y="1809343"/>
                </a:cubicBezTo>
                <a:cubicBezTo>
                  <a:pt x="4410640" y="1441212"/>
                  <a:pt x="2720033" y="1046292"/>
                  <a:pt x="1030855" y="612528"/>
                </a:cubicBezTo>
                <a:lnTo>
                  <a:pt x="0" y="339538"/>
                </a:lnTo>
                <a:lnTo>
                  <a:pt x="0" y="81678"/>
                </a:lnTo>
                <a:lnTo>
                  <a:pt x="637104" y="607"/>
                </a:lnTo>
                <a:cubicBezTo>
                  <a:pt x="2471646" y="662696"/>
                  <a:pt x="4302378" y="1200960"/>
                  <a:pt x="6098821" y="1643974"/>
                </a:cubicBezTo>
                <a:cubicBezTo>
                  <a:pt x="7974840" y="1162658"/>
                  <a:pt x="9749895" y="681341"/>
                  <a:pt x="1151161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1" name="任意多边形: 形状 49">
            <a:extLst>
              <a:ext uri="{FF2B5EF4-FFF2-40B4-BE49-F238E27FC236}">
                <a16:creationId xmlns:a16="http://schemas.microsoft.com/office/drawing/2014/main" id="{4BD5183D-F6D1-4DEC-8FB6-46F3C5C8E2AB}"/>
              </a:ext>
            </a:extLst>
          </p:cNvPr>
          <p:cNvSpPr/>
          <p:nvPr userDrawn="1"/>
        </p:nvSpPr>
        <p:spPr>
          <a:xfrm>
            <a:off x="450423" y="2315566"/>
            <a:ext cx="11342509" cy="1691715"/>
          </a:xfrm>
          <a:custGeom>
            <a:avLst/>
            <a:gdLst>
              <a:gd name="connsiteX0" fmla="*/ 9728 w 12217941"/>
              <a:gd name="connsiteY0" fmla="*/ 0 h 1605064"/>
              <a:gd name="connsiteX1" fmla="*/ 6108971 w 12217941"/>
              <a:gd name="connsiteY1" fmla="*/ 1498060 h 1605064"/>
              <a:gd name="connsiteX2" fmla="*/ 12208213 w 12217941"/>
              <a:gd name="connsiteY2" fmla="*/ 19456 h 1605064"/>
              <a:gd name="connsiteX3" fmla="*/ 12217941 w 12217941"/>
              <a:gd name="connsiteY3" fmla="*/ 282103 h 1605064"/>
              <a:gd name="connsiteX4" fmla="*/ 6118698 w 12217941"/>
              <a:gd name="connsiteY4" fmla="*/ 1605064 h 1605064"/>
              <a:gd name="connsiteX5" fmla="*/ 0 w 12217941"/>
              <a:gd name="connsiteY5" fmla="*/ 233464 h 1605064"/>
              <a:gd name="connsiteX6" fmla="*/ 9728 w 12217941"/>
              <a:gd name="connsiteY6" fmla="*/ 0 h 1605064"/>
              <a:gd name="connsiteX0" fmla="*/ 0 w 12208213"/>
              <a:gd name="connsiteY0" fmla="*/ 0 h 1605064"/>
              <a:gd name="connsiteX1" fmla="*/ 6099243 w 12208213"/>
              <a:gd name="connsiteY1" fmla="*/ 1498060 h 1605064"/>
              <a:gd name="connsiteX2" fmla="*/ 12198485 w 12208213"/>
              <a:gd name="connsiteY2" fmla="*/ 19456 h 1605064"/>
              <a:gd name="connsiteX3" fmla="*/ 12208213 w 12208213"/>
              <a:gd name="connsiteY3" fmla="*/ 282103 h 1605064"/>
              <a:gd name="connsiteX4" fmla="*/ 6108970 w 12208213"/>
              <a:gd name="connsiteY4" fmla="*/ 1605064 h 1605064"/>
              <a:gd name="connsiteX5" fmla="*/ 0 w 12208213"/>
              <a:gd name="connsiteY5" fmla="*/ 544749 h 1605064"/>
              <a:gd name="connsiteX6" fmla="*/ 0 w 12208213"/>
              <a:gd name="connsiteY6" fmla="*/ 0 h 1605064"/>
              <a:gd name="connsiteX0" fmla="*/ 0 w 12198485"/>
              <a:gd name="connsiteY0" fmla="*/ 0 h 1605064"/>
              <a:gd name="connsiteX1" fmla="*/ 6099243 w 12198485"/>
              <a:gd name="connsiteY1" fmla="*/ 1498060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0 w 12198485"/>
              <a:gd name="connsiteY0" fmla="*/ 0 h 1605064"/>
              <a:gd name="connsiteX1" fmla="*/ 6108970 w 12198485"/>
              <a:gd name="connsiteY1" fmla="*/ 1507788 h 1605064"/>
              <a:gd name="connsiteX2" fmla="*/ 12198485 w 12198485"/>
              <a:gd name="connsiteY2" fmla="*/ 19456 h 1605064"/>
              <a:gd name="connsiteX3" fmla="*/ 12198485 w 12198485"/>
              <a:gd name="connsiteY3" fmla="*/ 603115 h 1605064"/>
              <a:gd name="connsiteX4" fmla="*/ 6108970 w 12198485"/>
              <a:gd name="connsiteY4" fmla="*/ 1605064 h 1605064"/>
              <a:gd name="connsiteX5" fmla="*/ 0 w 12198485"/>
              <a:gd name="connsiteY5" fmla="*/ 544749 h 1605064"/>
              <a:gd name="connsiteX6" fmla="*/ 0 w 12198485"/>
              <a:gd name="connsiteY6" fmla="*/ 0 h 1605064"/>
              <a:gd name="connsiteX0" fmla="*/ 632298 w 12830783"/>
              <a:gd name="connsiteY0" fmla="*/ 0 h 1605064"/>
              <a:gd name="connsiteX1" fmla="*/ 6741268 w 12830783"/>
              <a:gd name="connsiteY1" fmla="*/ 1507788 h 1605064"/>
              <a:gd name="connsiteX2" fmla="*/ 12830783 w 12830783"/>
              <a:gd name="connsiteY2" fmla="*/ 19456 h 1605064"/>
              <a:gd name="connsiteX3" fmla="*/ 12830783 w 12830783"/>
              <a:gd name="connsiteY3" fmla="*/ 603115 h 1605064"/>
              <a:gd name="connsiteX4" fmla="*/ 6741268 w 12830783"/>
              <a:gd name="connsiteY4" fmla="*/ 1605064 h 1605064"/>
              <a:gd name="connsiteX5" fmla="*/ 0 w 12830783"/>
              <a:gd name="connsiteY5" fmla="*/ 29183 h 1605064"/>
              <a:gd name="connsiteX6" fmla="*/ 632298 w 12830783"/>
              <a:gd name="connsiteY6" fmla="*/ 0 h 1605064"/>
              <a:gd name="connsiteX0" fmla="*/ 836579 w 12830783"/>
              <a:gd name="connsiteY0" fmla="*/ 0 h 1634247"/>
              <a:gd name="connsiteX1" fmla="*/ 6741268 w 12830783"/>
              <a:gd name="connsiteY1" fmla="*/ 1536971 h 1634247"/>
              <a:gd name="connsiteX2" fmla="*/ 12830783 w 12830783"/>
              <a:gd name="connsiteY2" fmla="*/ 48639 h 1634247"/>
              <a:gd name="connsiteX3" fmla="*/ 12830783 w 12830783"/>
              <a:gd name="connsiteY3" fmla="*/ 632298 h 1634247"/>
              <a:gd name="connsiteX4" fmla="*/ 6741268 w 12830783"/>
              <a:gd name="connsiteY4" fmla="*/ 1634247 h 1634247"/>
              <a:gd name="connsiteX5" fmla="*/ 0 w 12830783"/>
              <a:gd name="connsiteY5" fmla="*/ 58366 h 1634247"/>
              <a:gd name="connsiteX6" fmla="*/ 836579 w 12830783"/>
              <a:gd name="connsiteY6" fmla="*/ 0 h 1634247"/>
              <a:gd name="connsiteX0" fmla="*/ 836579 w 12830783"/>
              <a:gd name="connsiteY0" fmla="*/ 0 h 1702340"/>
              <a:gd name="connsiteX1" fmla="*/ 6741268 w 12830783"/>
              <a:gd name="connsiteY1" fmla="*/ 1536971 h 1702340"/>
              <a:gd name="connsiteX2" fmla="*/ 12830783 w 12830783"/>
              <a:gd name="connsiteY2" fmla="*/ 48639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2830783"/>
              <a:gd name="connsiteY0" fmla="*/ 0 h 1702340"/>
              <a:gd name="connsiteX1" fmla="*/ 6741268 w 12830783"/>
              <a:gd name="connsiteY1" fmla="*/ 1536971 h 1702340"/>
              <a:gd name="connsiteX2" fmla="*/ 12470860 w 12830783"/>
              <a:gd name="connsiteY2" fmla="*/ 19456 h 1702340"/>
              <a:gd name="connsiteX3" fmla="*/ 12830783 w 12830783"/>
              <a:gd name="connsiteY3" fmla="*/ 632298 h 1702340"/>
              <a:gd name="connsiteX4" fmla="*/ 6750996 w 12830783"/>
              <a:gd name="connsiteY4" fmla="*/ 1702340 h 1702340"/>
              <a:gd name="connsiteX5" fmla="*/ 0 w 12830783"/>
              <a:gd name="connsiteY5" fmla="*/ 58366 h 1702340"/>
              <a:gd name="connsiteX6" fmla="*/ 836579 w 12830783"/>
              <a:gd name="connsiteY6" fmla="*/ 0 h 1702340"/>
              <a:gd name="connsiteX0" fmla="*/ 836579 w 13239345"/>
              <a:gd name="connsiteY0" fmla="*/ 0 h 1702340"/>
              <a:gd name="connsiteX1" fmla="*/ 6741268 w 13239345"/>
              <a:gd name="connsiteY1" fmla="*/ 1536971 h 1702340"/>
              <a:gd name="connsiteX2" fmla="*/ 12470860 w 13239345"/>
              <a:gd name="connsiteY2" fmla="*/ 19456 h 1702340"/>
              <a:gd name="connsiteX3" fmla="*/ 13239345 w 13239345"/>
              <a:gd name="connsiteY3" fmla="*/ 107004 h 1702340"/>
              <a:gd name="connsiteX4" fmla="*/ 6750996 w 13239345"/>
              <a:gd name="connsiteY4" fmla="*/ 1702340 h 1702340"/>
              <a:gd name="connsiteX5" fmla="*/ 0 w 13239345"/>
              <a:gd name="connsiteY5" fmla="*/ 58366 h 1702340"/>
              <a:gd name="connsiteX6" fmla="*/ 836579 w 13239345"/>
              <a:gd name="connsiteY6" fmla="*/ 0 h 1702340"/>
              <a:gd name="connsiteX0" fmla="*/ 836579 w 13239345"/>
              <a:gd name="connsiteY0" fmla="*/ 107003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836579 w 13239345"/>
              <a:gd name="connsiteY6" fmla="*/ 107003 h 1809343"/>
              <a:gd name="connsiteX0" fmla="*/ 1342417 w 13239345"/>
              <a:gd name="connsiteY0" fmla="*/ 29182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342417 w 13239345"/>
              <a:gd name="connsiteY6" fmla="*/ 29182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3239345"/>
              <a:gd name="connsiteY0" fmla="*/ 607 h 1809343"/>
              <a:gd name="connsiteX1" fmla="*/ 6741268 w 13239345"/>
              <a:gd name="connsiteY1" fmla="*/ 1643974 h 1809343"/>
              <a:gd name="connsiteX2" fmla="*/ 12169303 w 13239345"/>
              <a:gd name="connsiteY2" fmla="*/ 0 h 1809343"/>
              <a:gd name="connsiteX3" fmla="*/ 13239345 w 13239345"/>
              <a:gd name="connsiteY3" fmla="*/ 214007 h 1809343"/>
              <a:gd name="connsiteX4" fmla="*/ 6750996 w 13239345"/>
              <a:gd name="connsiteY4" fmla="*/ 1809343 h 1809343"/>
              <a:gd name="connsiteX5" fmla="*/ 0 w 13239345"/>
              <a:gd name="connsiteY5" fmla="*/ 165369 h 1809343"/>
              <a:gd name="connsiteX6" fmla="*/ 1294792 w 13239345"/>
              <a:gd name="connsiteY6" fmla="*/ 607 h 1809343"/>
              <a:gd name="connsiteX0" fmla="*/ 1294792 w 12651516"/>
              <a:gd name="connsiteY0" fmla="*/ 607 h 1809343"/>
              <a:gd name="connsiteX1" fmla="*/ 6741268 w 12651516"/>
              <a:gd name="connsiteY1" fmla="*/ 1643974 h 1809343"/>
              <a:gd name="connsiteX2" fmla="*/ 12169303 w 12651516"/>
              <a:gd name="connsiteY2" fmla="*/ 0 h 1809343"/>
              <a:gd name="connsiteX3" fmla="*/ 12651516 w 12651516"/>
              <a:gd name="connsiteY3" fmla="*/ 83379 h 1809343"/>
              <a:gd name="connsiteX4" fmla="*/ 6750996 w 12651516"/>
              <a:gd name="connsiteY4" fmla="*/ 1809343 h 1809343"/>
              <a:gd name="connsiteX5" fmla="*/ 0 w 12651516"/>
              <a:gd name="connsiteY5" fmla="*/ 165369 h 1809343"/>
              <a:gd name="connsiteX6" fmla="*/ 1294792 w 12651516"/>
              <a:gd name="connsiteY6" fmla="*/ 607 h 1809343"/>
              <a:gd name="connsiteX0" fmla="*/ 1294792 w 12564431"/>
              <a:gd name="connsiteY0" fmla="*/ 607 h 1809343"/>
              <a:gd name="connsiteX1" fmla="*/ 6741268 w 12564431"/>
              <a:gd name="connsiteY1" fmla="*/ 1643974 h 1809343"/>
              <a:gd name="connsiteX2" fmla="*/ 12169303 w 12564431"/>
              <a:gd name="connsiteY2" fmla="*/ 0 h 1809343"/>
              <a:gd name="connsiteX3" fmla="*/ 12564431 w 12564431"/>
              <a:gd name="connsiteY3" fmla="*/ 83379 h 1809343"/>
              <a:gd name="connsiteX4" fmla="*/ 6750996 w 12564431"/>
              <a:gd name="connsiteY4" fmla="*/ 1809343 h 1809343"/>
              <a:gd name="connsiteX5" fmla="*/ 0 w 12564431"/>
              <a:gd name="connsiteY5" fmla="*/ 165369 h 1809343"/>
              <a:gd name="connsiteX6" fmla="*/ 1294792 w 12564431"/>
              <a:gd name="connsiteY6" fmla="*/ 607 h 1809343"/>
              <a:gd name="connsiteX0" fmla="*/ 423935 w 11693574"/>
              <a:gd name="connsiteY0" fmla="*/ 607 h 1809343"/>
              <a:gd name="connsiteX1" fmla="*/ 5870411 w 11693574"/>
              <a:gd name="connsiteY1" fmla="*/ 1643974 h 1809343"/>
              <a:gd name="connsiteX2" fmla="*/ 11298446 w 11693574"/>
              <a:gd name="connsiteY2" fmla="*/ 0 h 1809343"/>
              <a:gd name="connsiteX3" fmla="*/ 11693574 w 11693574"/>
              <a:gd name="connsiteY3" fmla="*/ 83379 h 1809343"/>
              <a:gd name="connsiteX4" fmla="*/ 5880139 w 11693574"/>
              <a:gd name="connsiteY4" fmla="*/ 1809343 h 1809343"/>
              <a:gd name="connsiteX5" fmla="*/ 0 w 11693574"/>
              <a:gd name="connsiteY5" fmla="*/ 45626 h 1809343"/>
              <a:gd name="connsiteX6" fmla="*/ 423935 w 11693574"/>
              <a:gd name="connsiteY6" fmla="*/ 607 h 1809343"/>
              <a:gd name="connsiteX0" fmla="*/ 423935 w 11693574"/>
              <a:gd name="connsiteY0" fmla="*/ 607 h 1733143"/>
              <a:gd name="connsiteX1" fmla="*/ 5870411 w 11693574"/>
              <a:gd name="connsiteY1" fmla="*/ 1643974 h 1733143"/>
              <a:gd name="connsiteX2" fmla="*/ 11298446 w 11693574"/>
              <a:gd name="connsiteY2" fmla="*/ 0 h 1733143"/>
              <a:gd name="connsiteX3" fmla="*/ 11693574 w 11693574"/>
              <a:gd name="connsiteY3" fmla="*/ 83379 h 1733143"/>
              <a:gd name="connsiteX4" fmla="*/ 5880139 w 11693574"/>
              <a:gd name="connsiteY4" fmla="*/ 1733143 h 1733143"/>
              <a:gd name="connsiteX5" fmla="*/ 0 w 11693574"/>
              <a:gd name="connsiteY5" fmla="*/ 45626 h 1733143"/>
              <a:gd name="connsiteX6" fmla="*/ 423935 w 11693574"/>
              <a:gd name="connsiteY6" fmla="*/ 607 h 1733143"/>
              <a:gd name="connsiteX0" fmla="*/ 423935 w 11709902"/>
              <a:gd name="connsiteY0" fmla="*/ 607 h 1733143"/>
              <a:gd name="connsiteX1" fmla="*/ 5870411 w 11709902"/>
              <a:gd name="connsiteY1" fmla="*/ 1643974 h 1733143"/>
              <a:gd name="connsiteX2" fmla="*/ 11298446 w 11709902"/>
              <a:gd name="connsiteY2" fmla="*/ 0 h 1733143"/>
              <a:gd name="connsiteX3" fmla="*/ 11709902 w 11709902"/>
              <a:gd name="connsiteY3" fmla="*/ 83379 h 1733143"/>
              <a:gd name="connsiteX4" fmla="*/ 5880139 w 11709902"/>
              <a:gd name="connsiteY4" fmla="*/ 1733143 h 1733143"/>
              <a:gd name="connsiteX5" fmla="*/ 0 w 11709902"/>
              <a:gd name="connsiteY5" fmla="*/ 45626 h 1733143"/>
              <a:gd name="connsiteX6" fmla="*/ 423935 w 11709902"/>
              <a:gd name="connsiteY6" fmla="*/ 607 h 1733143"/>
              <a:gd name="connsiteX0" fmla="*/ 423935 w 11571109"/>
              <a:gd name="connsiteY0" fmla="*/ 607 h 1733143"/>
              <a:gd name="connsiteX1" fmla="*/ 5870411 w 11571109"/>
              <a:gd name="connsiteY1" fmla="*/ 1643974 h 1733143"/>
              <a:gd name="connsiteX2" fmla="*/ 11298446 w 11571109"/>
              <a:gd name="connsiteY2" fmla="*/ 0 h 1733143"/>
              <a:gd name="connsiteX3" fmla="*/ 11571109 w 11571109"/>
              <a:gd name="connsiteY3" fmla="*/ 116036 h 1733143"/>
              <a:gd name="connsiteX4" fmla="*/ 5880139 w 11571109"/>
              <a:gd name="connsiteY4" fmla="*/ 1733143 h 1733143"/>
              <a:gd name="connsiteX5" fmla="*/ 0 w 11571109"/>
              <a:gd name="connsiteY5" fmla="*/ 45626 h 1733143"/>
              <a:gd name="connsiteX6" fmla="*/ 423935 w 11571109"/>
              <a:gd name="connsiteY6" fmla="*/ 607 h 1733143"/>
              <a:gd name="connsiteX0" fmla="*/ 423935 w 11579274"/>
              <a:gd name="connsiteY0" fmla="*/ 607 h 1733143"/>
              <a:gd name="connsiteX1" fmla="*/ 5870411 w 11579274"/>
              <a:gd name="connsiteY1" fmla="*/ 1643974 h 1733143"/>
              <a:gd name="connsiteX2" fmla="*/ 11298446 w 11579274"/>
              <a:gd name="connsiteY2" fmla="*/ 0 h 1733143"/>
              <a:gd name="connsiteX3" fmla="*/ 11579274 w 11579274"/>
              <a:gd name="connsiteY3" fmla="*/ 116036 h 1733143"/>
              <a:gd name="connsiteX4" fmla="*/ 5880139 w 11579274"/>
              <a:gd name="connsiteY4" fmla="*/ 1733143 h 1733143"/>
              <a:gd name="connsiteX5" fmla="*/ 0 w 11579274"/>
              <a:gd name="connsiteY5" fmla="*/ 45626 h 1733143"/>
              <a:gd name="connsiteX6" fmla="*/ 423935 w 11579274"/>
              <a:gd name="connsiteY6" fmla="*/ 607 h 1733143"/>
              <a:gd name="connsiteX0" fmla="*/ 423935 w 11579274"/>
              <a:gd name="connsiteY0" fmla="*/ 0 h 1732536"/>
              <a:gd name="connsiteX1" fmla="*/ 5870411 w 11579274"/>
              <a:gd name="connsiteY1" fmla="*/ 1643367 h 1732536"/>
              <a:gd name="connsiteX2" fmla="*/ 11233132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41297 w 11579274"/>
              <a:gd name="connsiteY2" fmla="*/ 32050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423935 w 11579274"/>
              <a:gd name="connsiteY0" fmla="*/ 0 h 1732536"/>
              <a:gd name="connsiteX1" fmla="*/ 5870411 w 11579274"/>
              <a:gd name="connsiteY1" fmla="*/ 1643367 h 1732536"/>
              <a:gd name="connsiteX2" fmla="*/ 11224968 w 11579274"/>
              <a:gd name="connsiteY2" fmla="*/ 48379 h 1732536"/>
              <a:gd name="connsiteX3" fmla="*/ 11579274 w 11579274"/>
              <a:gd name="connsiteY3" fmla="*/ 115429 h 1732536"/>
              <a:gd name="connsiteX4" fmla="*/ 5880139 w 11579274"/>
              <a:gd name="connsiteY4" fmla="*/ 1732536 h 1732536"/>
              <a:gd name="connsiteX5" fmla="*/ 0 w 11579274"/>
              <a:gd name="connsiteY5" fmla="*/ 45019 h 1732536"/>
              <a:gd name="connsiteX6" fmla="*/ 423935 w 11579274"/>
              <a:gd name="connsiteY6" fmla="*/ 0 h 1732536"/>
              <a:gd name="connsiteX0" fmla="*/ 219828 w 11375167"/>
              <a:gd name="connsiteY0" fmla="*/ 0 h 1732536"/>
              <a:gd name="connsiteX1" fmla="*/ 5666304 w 11375167"/>
              <a:gd name="connsiteY1" fmla="*/ 1643367 h 1732536"/>
              <a:gd name="connsiteX2" fmla="*/ 11020861 w 11375167"/>
              <a:gd name="connsiteY2" fmla="*/ 48379 h 1732536"/>
              <a:gd name="connsiteX3" fmla="*/ 11375167 w 11375167"/>
              <a:gd name="connsiteY3" fmla="*/ 115429 h 1732536"/>
              <a:gd name="connsiteX4" fmla="*/ 5676032 w 11375167"/>
              <a:gd name="connsiteY4" fmla="*/ 1732536 h 1732536"/>
              <a:gd name="connsiteX5" fmla="*/ 0 w 11375167"/>
              <a:gd name="connsiteY5" fmla="*/ 77676 h 1732536"/>
              <a:gd name="connsiteX6" fmla="*/ 219828 w 11375167"/>
              <a:gd name="connsiteY6" fmla="*/ 0 h 1732536"/>
              <a:gd name="connsiteX0" fmla="*/ 293307 w 11375167"/>
              <a:gd name="connsiteY0" fmla="*/ 0 h 1708044"/>
              <a:gd name="connsiteX1" fmla="*/ 5666304 w 11375167"/>
              <a:gd name="connsiteY1" fmla="*/ 1618875 h 1708044"/>
              <a:gd name="connsiteX2" fmla="*/ 11020861 w 11375167"/>
              <a:gd name="connsiteY2" fmla="*/ 23887 h 1708044"/>
              <a:gd name="connsiteX3" fmla="*/ 11375167 w 11375167"/>
              <a:gd name="connsiteY3" fmla="*/ 90937 h 1708044"/>
              <a:gd name="connsiteX4" fmla="*/ 5676032 w 11375167"/>
              <a:gd name="connsiteY4" fmla="*/ 1708044 h 1708044"/>
              <a:gd name="connsiteX5" fmla="*/ 0 w 11375167"/>
              <a:gd name="connsiteY5" fmla="*/ 53184 h 1708044"/>
              <a:gd name="connsiteX6" fmla="*/ 293307 w 11375167"/>
              <a:gd name="connsiteY6" fmla="*/ 0 h 1708044"/>
              <a:gd name="connsiteX0" fmla="*/ 317800 w 11375167"/>
              <a:gd name="connsiteY0" fmla="*/ 606 h 1684157"/>
              <a:gd name="connsiteX1" fmla="*/ 5666304 w 11375167"/>
              <a:gd name="connsiteY1" fmla="*/ 1594988 h 1684157"/>
              <a:gd name="connsiteX2" fmla="*/ 11020861 w 11375167"/>
              <a:gd name="connsiteY2" fmla="*/ 0 h 1684157"/>
              <a:gd name="connsiteX3" fmla="*/ 11375167 w 11375167"/>
              <a:gd name="connsiteY3" fmla="*/ 67050 h 1684157"/>
              <a:gd name="connsiteX4" fmla="*/ 5676032 w 11375167"/>
              <a:gd name="connsiteY4" fmla="*/ 1684157 h 1684157"/>
              <a:gd name="connsiteX5" fmla="*/ 0 w 11375167"/>
              <a:gd name="connsiteY5" fmla="*/ 29297 h 1684157"/>
              <a:gd name="connsiteX6" fmla="*/ 317800 w 11375167"/>
              <a:gd name="connsiteY6" fmla="*/ 606 h 1684157"/>
              <a:gd name="connsiteX0" fmla="*/ 285142 w 11342509"/>
              <a:gd name="connsiteY0" fmla="*/ 606 h 1684157"/>
              <a:gd name="connsiteX1" fmla="*/ 5633646 w 11342509"/>
              <a:gd name="connsiteY1" fmla="*/ 1594988 h 1684157"/>
              <a:gd name="connsiteX2" fmla="*/ 10988203 w 11342509"/>
              <a:gd name="connsiteY2" fmla="*/ 0 h 1684157"/>
              <a:gd name="connsiteX3" fmla="*/ 11342509 w 11342509"/>
              <a:gd name="connsiteY3" fmla="*/ 67050 h 1684157"/>
              <a:gd name="connsiteX4" fmla="*/ 5643374 w 11342509"/>
              <a:gd name="connsiteY4" fmla="*/ 1684157 h 1684157"/>
              <a:gd name="connsiteX5" fmla="*/ 0 w 11342509"/>
              <a:gd name="connsiteY5" fmla="*/ 29297 h 1684157"/>
              <a:gd name="connsiteX6" fmla="*/ 285142 w 11342509"/>
              <a:gd name="connsiteY6" fmla="*/ 606 h 1684157"/>
              <a:gd name="connsiteX0" fmla="*/ 276977 w 11342509"/>
              <a:gd name="connsiteY0" fmla="*/ 0 h 1691715"/>
              <a:gd name="connsiteX1" fmla="*/ 5633646 w 11342509"/>
              <a:gd name="connsiteY1" fmla="*/ 1602546 h 1691715"/>
              <a:gd name="connsiteX2" fmla="*/ 10988203 w 11342509"/>
              <a:gd name="connsiteY2" fmla="*/ 755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18020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47837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3364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 name="connsiteX0" fmla="*/ 276977 w 11342509"/>
              <a:gd name="connsiteY0" fmla="*/ 0 h 1691715"/>
              <a:gd name="connsiteX1" fmla="*/ 5643806 w 11342509"/>
              <a:gd name="connsiteY1" fmla="*/ 1602546 h 1691715"/>
              <a:gd name="connsiteX2" fmla="*/ 11080494 w 11342509"/>
              <a:gd name="connsiteY2" fmla="*/ 17498 h 1691715"/>
              <a:gd name="connsiteX3" fmla="*/ 11342509 w 11342509"/>
              <a:gd name="connsiteY3" fmla="*/ 74608 h 1691715"/>
              <a:gd name="connsiteX4" fmla="*/ 5643374 w 11342509"/>
              <a:gd name="connsiteY4" fmla="*/ 1691715 h 1691715"/>
              <a:gd name="connsiteX5" fmla="*/ 0 w 11342509"/>
              <a:gd name="connsiteY5" fmla="*/ 36855 h 1691715"/>
              <a:gd name="connsiteX6" fmla="*/ 276977 w 11342509"/>
              <a:gd name="connsiteY6" fmla="*/ 0 h 1691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2509" h="1691715">
                <a:moveTo>
                  <a:pt x="276977" y="0"/>
                </a:moveTo>
                <a:cubicBezTo>
                  <a:pt x="2111519" y="662089"/>
                  <a:pt x="3847364" y="1159532"/>
                  <a:pt x="5643806" y="1602546"/>
                </a:cubicBezTo>
                <a:cubicBezTo>
                  <a:pt x="7519826" y="1121230"/>
                  <a:pt x="9471175" y="643464"/>
                  <a:pt x="11080494" y="17498"/>
                </a:cubicBezTo>
                <a:lnTo>
                  <a:pt x="11342509" y="74608"/>
                </a:lnTo>
                <a:cubicBezTo>
                  <a:pt x="9170201" y="663537"/>
                  <a:pt x="7834732" y="1188511"/>
                  <a:pt x="5643374" y="1691715"/>
                </a:cubicBezTo>
                <a:cubicBezTo>
                  <a:pt x="3393042" y="1200874"/>
                  <a:pt x="2250332" y="651521"/>
                  <a:pt x="0" y="36855"/>
                </a:cubicBezTo>
                <a:lnTo>
                  <a:pt x="27697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453730" y="4619682"/>
            <a:ext cx="3284503" cy="722193"/>
          </a:xfrm>
          <a:prstGeom prst="rect">
            <a:avLst/>
          </a:prstGeom>
        </p:spPr>
      </p:pic>
    </p:spTree>
    <p:extLst>
      <p:ext uri="{BB962C8B-B14F-4D97-AF65-F5344CB8AC3E}">
        <p14:creationId xmlns:p14="http://schemas.microsoft.com/office/powerpoint/2010/main" val="42823963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样式8">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b="7394"/>
          <a:stretch/>
        </p:blipFill>
        <p:spPr>
          <a:xfrm>
            <a:off x="-3165" y="0"/>
            <a:ext cx="12191980" cy="6858000"/>
          </a:xfrm>
          <a:prstGeom prst="rect">
            <a:avLst/>
          </a:prstGeom>
        </p:spPr>
      </p:pic>
      <p:sp>
        <p:nvSpPr>
          <p:cNvPr id="5" name="矩形 4">
            <a:extLst>
              <a:ext uri="{FF2B5EF4-FFF2-40B4-BE49-F238E27FC236}">
                <a16:creationId xmlns:a16="http://schemas.microsoft.com/office/drawing/2014/main" id="{1130999B-188C-4604-947C-E10578CBE607}"/>
              </a:ext>
            </a:extLst>
          </p:cNvPr>
          <p:cNvSpPr/>
          <p:nvPr userDrawn="1"/>
        </p:nvSpPr>
        <p:spPr>
          <a:xfrm>
            <a:off x="10" y="1"/>
            <a:ext cx="12191980" cy="6857994"/>
          </a:xfrm>
          <a:prstGeom prst="rect">
            <a:avLst/>
          </a:prstGeom>
          <a:gradFill>
            <a:gsLst>
              <a:gs pos="0">
                <a:schemeClr val="accent1">
                  <a:alpha val="90000"/>
                  <a:lumMod val="85000"/>
                </a:schemeClr>
              </a:gs>
              <a:gs pos="50000">
                <a:schemeClr val="accent1">
                  <a:alpha val="90000"/>
                  <a:lumMod val="85000"/>
                </a:schemeClr>
              </a:gs>
              <a:gs pos="100000">
                <a:schemeClr val="accent1">
                  <a:alpha val="90000"/>
                  <a:lumMod val="8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20000"/>
              </a:lnSpc>
              <a:spcBef>
                <a:spcPct val="0"/>
              </a:spcBef>
              <a:spcAft>
                <a:spcPts val="10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6" name="文本占位符 10">
            <a:extLst>
              <a:ext uri="{FF2B5EF4-FFF2-40B4-BE49-F238E27FC236}">
                <a16:creationId xmlns:a16="http://schemas.microsoft.com/office/drawing/2014/main" id="{5FEF66FF-5AB8-4AE1-BE6F-4F61084AFC7A}"/>
              </a:ext>
            </a:extLst>
          </p:cNvPr>
          <p:cNvSpPr>
            <a:spLocks noGrp="1"/>
          </p:cNvSpPr>
          <p:nvPr>
            <p:ph type="body" sz="quarter" idx="11"/>
          </p:nvPr>
        </p:nvSpPr>
        <p:spPr>
          <a:xfrm>
            <a:off x="1572100" y="3028371"/>
            <a:ext cx="9041450" cy="911074"/>
          </a:xfrm>
        </p:spPr>
        <p:txBody>
          <a:bodyPr/>
          <a:lstStyle>
            <a:lvl1pPr marL="0" indent="0" algn="ctr">
              <a:buFontTx/>
              <a:buNone/>
              <a:defRPr sz="4800" b="1">
                <a:solidFill>
                  <a:schemeClr val="bg1"/>
                </a:solidFill>
                <a:latin typeface="+mn-ea"/>
                <a:ea typeface="+mn-ea"/>
              </a:defRPr>
            </a:lvl1pPr>
          </a:lstStyle>
          <a:p>
            <a:r>
              <a:rPr lang="zh-CN" altLang="en-US" dirty="0"/>
              <a:t>北京理工大学毕业答辩</a:t>
            </a:r>
            <a:r>
              <a:rPr lang="en-US" altLang="zh-CN" dirty="0"/>
              <a:t>PPT</a:t>
            </a:r>
            <a:r>
              <a:rPr lang="zh-CN" altLang="en-US" dirty="0"/>
              <a:t>模板</a:t>
            </a: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67417" y="1018488"/>
            <a:ext cx="4650816" cy="1301774"/>
          </a:xfrm>
          <a:prstGeom prst="rect">
            <a:avLst/>
          </a:prstGeom>
        </p:spPr>
      </p:pic>
    </p:spTree>
    <p:extLst>
      <p:ext uri="{BB962C8B-B14F-4D97-AF65-F5344CB8AC3E}">
        <p14:creationId xmlns:p14="http://schemas.microsoft.com/office/powerpoint/2010/main" val="574717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封面样式9-首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81566"/>
            <a:ext cx="12192000" cy="3244934"/>
          </a:xfrm>
          <a:prstGeom prst="rect">
            <a:avLst/>
          </a:prstGeom>
        </p:spPr>
      </p:pic>
      <p:sp>
        <p:nvSpPr>
          <p:cNvPr id="3" name="矩形 2"/>
          <p:cNvSpPr/>
          <p:nvPr userDrawn="1"/>
        </p:nvSpPr>
        <p:spPr>
          <a:xfrm>
            <a:off x="0" y="3317875"/>
            <a:ext cx="12192000" cy="3540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 name="图片 6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224285" y="-494144"/>
            <a:ext cx="3165893" cy="4124368"/>
          </a:xfrm>
          <a:prstGeom prst="rect">
            <a:avLst/>
          </a:prstGeom>
        </p:spPr>
      </p:pic>
    </p:spTree>
    <p:extLst>
      <p:ext uri="{BB962C8B-B14F-4D97-AF65-F5344CB8AC3E}">
        <p14:creationId xmlns:p14="http://schemas.microsoft.com/office/powerpoint/2010/main" val="8277039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封面样式9-尾页">
    <p:spTree>
      <p:nvGrpSpPr>
        <p:cNvPr id="1" name=""/>
        <p:cNvGrpSpPr/>
        <p:nvPr/>
      </p:nvGrpSpPr>
      <p:grpSpPr>
        <a:xfrm>
          <a:off x="0" y="0"/>
          <a:ext cx="0" cy="0"/>
          <a:chOff x="0" y="0"/>
          <a:chExt cx="0" cy="0"/>
        </a:xfrm>
      </p:grpSpPr>
      <p:grpSp>
        <p:nvGrpSpPr>
          <p:cNvPr id="2" name="组合 1"/>
          <p:cNvGrpSpPr/>
          <p:nvPr userDrawn="1"/>
        </p:nvGrpSpPr>
        <p:grpSpPr>
          <a:xfrm>
            <a:off x="0" y="0"/>
            <a:ext cx="12192000" cy="5089582"/>
            <a:chOff x="0" y="0"/>
            <a:chExt cx="12192000" cy="5089582"/>
          </a:xfrm>
          <a:solidFill>
            <a:schemeClr val="accent1"/>
          </a:solidFill>
        </p:grpSpPr>
        <p:sp>
          <p:nvSpPr>
            <p:cNvPr id="3" name="等腰三角形 2"/>
            <p:cNvSpPr/>
            <p:nvPr/>
          </p:nvSpPr>
          <p:spPr>
            <a:xfrm flipV="1">
              <a:off x="0" y="4123423"/>
              <a:ext cx="12192000" cy="966159"/>
            </a:xfrm>
            <a:prstGeom prst="triangle">
              <a:avLst/>
            </a:prstGeom>
            <a:grpFill/>
            <a:ln>
              <a:noFill/>
            </a:ln>
            <a:effectLst>
              <a:outerShdw blurRad="76200" dist="12700" dir="5400000" sx="103000" sy="103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 name="矩形 3"/>
            <p:cNvSpPr/>
            <p:nvPr/>
          </p:nvSpPr>
          <p:spPr>
            <a:xfrm>
              <a:off x="0" y="0"/>
              <a:ext cx="12192000" cy="412342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9" name="组合 28"/>
          <p:cNvGrpSpPr/>
          <p:nvPr userDrawn="1"/>
        </p:nvGrpSpPr>
        <p:grpSpPr>
          <a:xfrm>
            <a:off x="2055967" y="1793453"/>
            <a:ext cx="8080066" cy="993775"/>
            <a:chOff x="671368" y="6061309"/>
            <a:chExt cx="2479573" cy="304965"/>
          </a:xfrm>
          <a:solidFill>
            <a:schemeClr val="bg1"/>
          </a:solidFill>
        </p:grpSpPr>
        <p:grpSp>
          <p:nvGrpSpPr>
            <p:cNvPr id="30" name="组合 29"/>
            <p:cNvGrpSpPr/>
            <p:nvPr userDrawn="1"/>
          </p:nvGrpSpPr>
          <p:grpSpPr>
            <a:xfrm>
              <a:off x="2098445" y="6064781"/>
              <a:ext cx="1052496" cy="298683"/>
              <a:chOff x="2373567" y="1096524"/>
              <a:chExt cx="2578404" cy="731714"/>
            </a:xfrm>
            <a:grpFill/>
          </p:grpSpPr>
          <p:sp>
            <p:nvSpPr>
              <p:cNvPr id="4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6">
                <a:extLst>
                  <a:ext uri="{FF2B5EF4-FFF2-40B4-BE49-F238E27FC236}">
                    <a16:creationId xmlns:a16="http://schemas.microsoft.com/office/drawing/2014/main" id="{CC1FA68D-3307-481A-8E89-D3CB2E8693F4}"/>
                  </a:ext>
                </a:extLst>
              </p:cNvPr>
              <p:cNvSpPr>
                <a:spLocks/>
              </p:cNvSpPr>
              <p:nvPr/>
            </p:nvSpPr>
            <p:spPr bwMode="auto">
              <a:xfrm>
                <a:off x="4620306" y="1254098"/>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7" name="组合 4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8" name="组合 4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4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1" name="组合 30"/>
            <p:cNvGrpSpPr/>
            <p:nvPr userDrawn="1"/>
          </p:nvGrpSpPr>
          <p:grpSpPr>
            <a:xfrm>
              <a:off x="671368" y="6061309"/>
              <a:ext cx="1100339" cy="304965"/>
              <a:chOff x="2372715" y="161759"/>
              <a:chExt cx="2695608" cy="747103"/>
            </a:xfrm>
            <a:grpFill/>
          </p:grpSpPr>
          <p:grpSp>
            <p:nvGrpSpPr>
              <p:cNvPr id="32" name="组合 3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p:cNvGrpSpPr/>
              <p:nvPr/>
            </p:nvGrpSpPr>
            <p:grpSpPr>
              <a:xfrm>
                <a:off x="4613362" y="313351"/>
                <a:ext cx="454961" cy="453362"/>
                <a:chOff x="11893465" y="1994536"/>
                <a:chExt cx="274986" cy="274018"/>
              </a:xfrm>
              <a:grpFill/>
            </p:grpSpPr>
            <p:sp>
              <p:nvSpPr>
                <p:cNvPr id="36"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7"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039076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目录样式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67"/>
            <a:ext cx="5022689" cy="6857433"/>
          </a:xfrm>
          <a:prstGeom prst="rect">
            <a:avLst/>
          </a:prstGeom>
        </p:spPr>
      </p:pic>
      <p:sp>
        <p:nvSpPr>
          <p:cNvPr id="3" name="矩形 白1">
            <a:extLst>
              <a:ext uri="{FF2B5EF4-FFF2-40B4-BE49-F238E27FC236}">
                <a16:creationId xmlns:a16="http://schemas.microsoft.com/office/drawing/2014/main" id="{7A935A22-FEEB-4B78-9916-163644E822AB}"/>
              </a:ext>
            </a:extLst>
          </p:cNvPr>
          <p:cNvSpPr/>
          <p:nvPr userDrawn="1"/>
        </p:nvSpPr>
        <p:spPr>
          <a:xfrm rot="5400000">
            <a:off x="-917658" y="918223"/>
            <a:ext cx="6858002" cy="5022690"/>
          </a:xfrm>
          <a:prstGeom prst="rect">
            <a:avLst/>
          </a:prstGeom>
          <a:gradFill flip="none" rotWithShape="1">
            <a:gsLst>
              <a:gs pos="50000">
                <a:schemeClr val="bg1">
                  <a:alpha val="50000"/>
                </a:schemeClr>
              </a:gs>
              <a:gs pos="0">
                <a:schemeClr val="bg1"/>
              </a:gs>
              <a:gs pos="100000">
                <a:srgbClr val="FFFFFF">
                  <a:alpha val="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Tree>
    <p:extLst>
      <p:ext uri="{BB962C8B-B14F-4D97-AF65-F5344CB8AC3E}">
        <p14:creationId xmlns:p14="http://schemas.microsoft.com/office/powerpoint/2010/main" val="18539471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6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6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a:extLst>
                  <a:ext uri="{FF2B5EF4-FFF2-40B4-BE49-F238E27FC236}">
                    <a16:creationId xmlns:a16="http://schemas.microsoft.com/office/drawing/2014/main" id="{4EB45816-40C4-4065-9181-C29D2BECD84E}"/>
                  </a:ext>
                </a:extLst>
              </p:cNvPr>
              <p:cNvGrpSpPr/>
              <p:nvPr/>
            </p:nvGrpSpPr>
            <p:grpSpPr>
              <a:xfrm>
                <a:off x="1769224" y="3776575"/>
                <a:ext cx="501269" cy="527571"/>
                <a:chOff x="6113463" y="3541713"/>
                <a:chExt cx="484188" cy="509588"/>
              </a:xfrm>
              <a:solidFill>
                <a:schemeClr val="bg1">
                  <a:alpha val="5000"/>
                </a:schemeClr>
              </a:solidFill>
            </p:grpSpPr>
            <p:sp>
              <p:nvSpPr>
                <p:cNvPr id="5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C43281D5-D15F-4210-8FEF-5D0B83A54FD6}"/>
                  </a:ext>
                </a:extLst>
              </p:cNvPr>
              <p:cNvGrpSpPr/>
              <p:nvPr/>
            </p:nvGrpSpPr>
            <p:grpSpPr>
              <a:xfrm>
                <a:off x="1752713" y="2031917"/>
                <a:ext cx="568652" cy="718219"/>
                <a:chOff x="6108700" y="2066926"/>
                <a:chExt cx="549275" cy="693738"/>
              </a:xfrm>
              <a:solidFill>
                <a:schemeClr val="bg1">
                  <a:alpha val="5000"/>
                </a:schemeClr>
              </a:solidFill>
            </p:grpSpPr>
            <p:sp>
              <p:nvSpPr>
                <p:cNvPr id="5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CD1C2EA2-DECB-4C4E-997D-8417E76BE944}"/>
                  </a:ext>
                </a:extLst>
              </p:cNvPr>
              <p:cNvGrpSpPr/>
              <p:nvPr/>
            </p:nvGrpSpPr>
            <p:grpSpPr>
              <a:xfrm>
                <a:off x="1855431" y="3075552"/>
                <a:ext cx="381292" cy="328704"/>
                <a:chOff x="6186488" y="2930526"/>
                <a:chExt cx="368300" cy="317500"/>
              </a:xfrm>
              <a:solidFill>
                <a:schemeClr val="bg1">
                  <a:alpha val="5000"/>
                </a:schemeClr>
              </a:solidFill>
            </p:grpSpPr>
            <p:sp>
              <p:nvSpPr>
                <p:cNvPr id="5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a:extLst>
                    <a:ext uri="{FF2B5EF4-FFF2-40B4-BE49-F238E27FC236}">
                      <a16:creationId xmlns:a16="http://schemas.microsoft.com/office/drawing/2014/main" id="{D88D9717-3185-4A77-8E18-2A8659D441F7}"/>
                    </a:ext>
                  </a:extLst>
                </p:cNvPr>
                <p:cNvSpPr>
                  <a:spLocks/>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a:extLst>
              <a:ext uri="{FF2B5EF4-FFF2-40B4-BE49-F238E27FC236}">
                <a16:creationId xmlns:a16="http://schemas.microsoft.com/office/drawing/2014/main" id="{F63B7C85-1073-4365-852C-DE0C04E61BED}"/>
              </a:ext>
            </a:extLst>
          </p:cNvPr>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2019/5/27</a:t>
            </a:fld>
            <a:endParaRPr lang="zh-CN" altLang="en-US" dirty="0"/>
          </a:p>
        </p:txBody>
      </p:sp>
    </p:spTree>
    <p:extLst>
      <p:ext uri="{BB962C8B-B14F-4D97-AF65-F5344CB8AC3E}">
        <p14:creationId xmlns:p14="http://schemas.microsoft.com/office/powerpoint/2010/main" val="4135649176"/>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样式2-1">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1C37BF7-CAE8-4F93-8BE5-229FC17201DA}"/>
              </a:ext>
            </a:extLst>
          </p:cNvPr>
          <p:cNvSpPr/>
          <p:nvPr userDrawn="1"/>
        </p:nvSpPr>
        <p:spPr>
          <a:xfrm>
            <a:off x="0" y="2289050"/>
            <a:ext cx="12192001" cy="1968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15558" b="38705"/>
          <a:stretch/>
        </p:blipFill>
        <p:spPr>
          <a:xfrm>
            <a:off x="1" y="0"/>
            <a:ext cx="12192000" cy="2290219"/>
          </a:xfrm>
          <a:prstGeom prst="rect">
            <a:avLst/>
          </a:prstGeom>
        </p:spPr>
      </p:pic>
      <p:sp>
        <p:nvSpPr>
          <p:cNvPr id="10" name="矩形 9">
            <a:extLst>
              <a:ext uri="{FF2B5EF4-FFF2-40B4-BE49-F238E27FC236}">
                <a16:creationId xmlns:a16="http://schemas.microsoft.com/office/drawing/2014/main" id="{41C37BF7-CAE8-4F93-8BE5-229FC17201DA}"/>
              </a:ext>
            </a:extLst>
          </p:cNvPr>
          <p:cNvSpPr/>
          <p:nvPr userDrawn="1"/>
        </p:nvSpPr>
        <p:spPr>
          <a:xfrm>
            <a:off x="-1" y="-7884"/>
            <a:ext cx="12192001" cy="2298103"/>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024353" y="841210"/>
            <a:ext cx="2143294" cy="599913"/>
          </a:xfrm>
          <a:prstGeom prst="rect">
            <a:avLst/>
          </a:prstGeom>
        </p:spPr>
      </p:pic>
      <p:cxnSp>
        <p:nvCxnSpPr>
          <p:cNvPr id="4" name="直接连接符 3"/>
          <p:cNvCxnSpPr/>
          <p:nvPr userDrawn="1"/>
        </p:nvCxnSpPr>
        <p:spPr>
          <a:xfrm>
            <a:off x="-81481" y="2289050"/>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1512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样式2-2">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4" name="直接连接符 3">
            <a:extLst>
              <a:ext uri="{FF2B5EF4-FFF2-40B4-BE49-F238E27FC236}">
                <a16:creationId xmlns:a16="http://schemas.microsoft.com/office/drawing/2014/main" id="{BC809FD0-A9F1-4139-8386-4A9BEBA1CE80}"/>
              </a:ext>
            </a:extLst>
          </p:cNvPr>
          <p:cNvCxnSpPr/>
          <p:nvPr userDrawn="1"/>
        </p:nvCxnSpPr>
        <p:spPr>
          <a:xfrm>
            <a:off x="5723340" y="1294827"/>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8D352C72-A8BD-49E0-9C6C-2C7B147AF3AE}"/>
              </a:ext>
            </a:extLst>
          </p:cNvPr>
          <p:cNvCxnSpPr/>
          <p:nvPr userDrawn="1"/>
        </p:nvCxnSpPr>
        <p:spPr>
          <a:xfrm>
            <a:off x="5723340" y="5613415"/>
            <a:ext cx="74531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rotWithShape="1">
          <a:blip r:embed="rId4" cstate="print">
            <a:extLst>
              <a:ext uri="{28A0092B-C50C-407E-A947-70E740481C1C}">
                <a14:useLocalDpi xmlns:a14="http://schemas.microsoft.com/office/drawing/2010/main"/>
              </a:ext>
            </a:extLst>
          </a:blip>
          <a:srcRect l="49471"/>
          <a:stretch/>
        </p:blipFill>
        <p:spPr>
          <a:xfrm>
            <a:off x="-34506" y="163259"/>
            <a:ext cx="3298317" cy="6531481"/>
          </a:xfrm>
          <a:prstGeom prst="rect">
            <a:avLst/>
          </a:prstGeom>
        </p:spPr>
      </p:pic>
      <p:pic>
        <p:nvPicPr>
          <p:cNvPr id="14" name="图片 13"/>
          <p:cNvPicPr>
            <a:picLocks noChangeAspect="1"/>
          </p:cNvPicPr>
          <p:nvPr userDrawn="1"/>
        </p:nvPicPr>
        <p:blipFill rotWithShape="1">
          <a:blip r:embed="rId4" cstate="print">
            <a:extLst>
              <a:ext uri="{28A0092B-C50C-407E-A947-70E740481C1C}">
                <a14:useLocalDpi xmlns:a14="http://schemas.microsoft.com/office/drawing/2010/main"/>
              </a:ext>
            </a:extLst>
          </a:blip>
          <a:srcRect r="49912"/>
          <a:stretch/>
        </p:blipFill>
        <p:spPr>
          <a:xfrm>
            <a:off x="8928190" y="163258"/>
            <a:ext cx="3269562" cy="6531481"/>
          </a:xfrm>
          <a:prstGeom prst="rect">
            <a:avLst/>
          </a:prstGeom>
        </p:spPr>
      </p:pic>
    </p:spTree>
    <p:extLst>
      <p:ext uri="{BB962C8B-B14F-4D97-AF65-F5344CB8AC3E}">
        <p14:creationId xmlns:p14="http://schemas.microsoft.com/office/powerpoint/2010/main" val="407948008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样式3-1">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F468BC7-46A2-4AAB-B3F7-1544FCFE8ABB}"/>
              </a:ext>
            </a:extLst>
          </p:cNvPr>
          <p:cNvSpPr txBox="1"/>
          <p:nvPr userDrawn="1"/>
        </p:nvSpPr>
        <p:spPr>
          <a:xfrm rot="16200000">
            <a:off x="-1538864" y="2653429"/>
            <a:ext cx="5229637" cy="1323439"/>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8000" b="1" i="0" u="none" strike="noStrike" kern="1200" cap="none" spc="50" normalizeH="0" baseline="0" noProof="0" dirty="0">
                <a:ln>
                  <a:noFill/>
                </a:ln>
                <a:solidFill>
                  <a:prstClr val="white">
                    <a:lumMod val="85000"/>
                  </a:prstClr>
                </a:solidFill>
                <a:effectLst/>
                <a:uLnTx/>
                <a:uFillTx/>
                <a:latin typeface="微软雅黑"/>
                <a:ea typeface="微软雅黑" panose="020B0503020204020204" pitchFamily="34" charset="-122"/>
                <a:cs typeface="+mn-cs"/>
              </a:rPr>
              <a:t>Contents</a:t>
            </a:r>
            <a:r>
              <a:rPr kumimoji="0" lang="en-US" altLang="zh-CN"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rPr>
              <a:t>■</a:t>
            </a:r>
            <a:endParaRPr kumimoji="0" lang="zh-CN" altLang="en-US" sz="4400" b="1" i="0" u="none" strike="noStrike" kern="1200" cap="none" spc="50" normalizeH="0" baseline="0" noProof="0" dirty="0">
              <a:ln>
                <a:noFill/>
              </a:ln>
              <a:solidFill>
                <a:srgbClr val="A13F0B"/>
              </a:solidFill>
              <a:effectLst/>
              <a:uLnTx/>
              <a:uFillTx/>
              <a:latin typeface="微软雅黑"/>
              <a:ea typeface="微软雅黑" panose="020B0503020204020204" pitchFamily="34" charset="-122"/>
              <a:cs typeface="+mn-cs"/>
            </a:endParaRPr>
          </a:p>
        </p:txBody>
      </p:sp>
      <p:sp>
        <p:nvSpPr>
          <p:cNvPr id="9" name="文本框 8">
            <a:extLst>
              <a:ext uri="{FF2B5EF4-FFF2-40B4-BE49-F238E27FC236}">
                <a16:creationId xmlns:a16="http://schemas.microsoft.com/office/drawing/2014/main" id="{009A0861-AF32-4D83-B541-5799200EE73D}"/>
              </a:ext>
            </a:extLst>
          </p:cNvPr>
          <p:cNvSpPr txBox="1"/>
          <p:nvPr userDrawn="1"/>
        </p:nvSpPr>
        <p:spPr>
          <a:xfrm>
            <a:off x="1116549" y="3752395"/>
            <a:ext cx="738664" cy="2246769"/>
          </a:xfrm>
          <a:prstGeom prst="rect">
            <a:avLst/>
          </a:prstGeom>
          <a:noFill/>
        </p:spPr>
        <p:txBody>
          <a:bodyPr vert="eaVert"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1200" cap="none" spc="600" normalizeH="0" baseline="0" noProof="0" dirty="0">
                <a:ln>
                  <a:noFill/>
                </a:ln>
                <a:solidFill>
                  <a:srgbClr val="006C39"/>
                </a:solidFill>
                <a:effectLst/>
                <a:uLnTx/>
                <a:uFillTx/>
                <a:latin typeface="Century Gothic" panose="020B0502020202020204" pitchFamily="34" charset="0"/>
                <a:ea typeface="微软雅黑" panose="020B0503020204020204" pitchFamily="34" charset="-122"/>
                <a:cs typeface="+mn-cs"/>
              </a:rPr>
              <a:t>结构大纲</a:t>
            </a:r>
          </a:p>
        </p:txBody>
      </p:sp>
      <p:sp>
        <p:nvSpPr>
          <p:cNvPr id="12" name="文本框 11">
            <a:extLst>
              <a:ext uri="{FF2B5EF4-FFF2-40B4-BE49-F238E27FC236}">
                <a16:creationId xmlns:a16="http://schemas.microsoft.com/office/drawing/2014/main" id="{85EC53DF-AF11-4D83-9B0B-ED5DB673B7B9}"/>
              </a:ext>
            </a:extLst>
          </p:cNvPr>
          <p:cNvSpPr txBox="1"/>
          <p:nvPr userDrawn="1"/>
        </p:nvSpPr>
        <p:spPr>
          <a:xfrm>
            <a:off x="9519824" y="6600901"/>
            <a:ext cx="2523448" cy="246221"/>
          </a:xfrm>
          <a:prstGeom prst="rect">
            <a:avLst/>
          </a:prstGeom>
          <a:noFill/>
        </p:spPr>
        <p:txBody>
          <a:bodyPr wrap="none" rtlCol="0">
            <a:spAutoFit/>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endParaRPr kumimoji="0" lang="zh-CN" altLang="en-US" sz="1000" b="0"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041148" y="78493"/>
            <a:ext cx="2025400" cy="566914"/>
          </a:xfrm>
          <a:prstGeom prst="rect">
            <a:avLst/>
          </a:prstGeom>
        </p:spPr>
      </p:pic>
      <p:sp>
        <p:nvSpPr>
          <p:cNvPr id="82"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83" name="图片 8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84" name="矩形 83">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3" name="组合 32"/>
          <p:cNvGrpSpPr/>
          <p:nvPr userDrawn="1"/>
        </p:nvGrpSpPr>
        <p:grpSpPr>
          <a:xfrm>
            <a:off x="587288" y="6381747"/>
            <a:ext cx="2479573" cy="304965"/>
            <a:chOff x="671368" y="6061309"/>
            <a:chExt cx="2479573" cy="304965"/>
          </a:xfrm>
          <a:solidFill>
            <a:schemeClr val="bg1"/>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3088953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样式3-2">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print">
            <a:extLst>
              <a:ext uri="{28A0092B-C50C-407E-A947-70E740481C1C}">
                <a14:useLocalDpi xmlns:a14="http://schemas.microsoft.com/office/drawing/2010/main"/>
              </a:ext>
            </a:extLst>
          </a:blip>
          <a:srcRect r="20215"/>
          <a:stretch/>
        </p:blipFill>
        <p:spPr>
          <a:xfrm>
            <a:off x="6592525" y="0"/>
            <a:ext cx="5609371" cy="6765696"/>
          </a:xfrm>
          <a:prstGeom prst="rect">
            <a:avLst/>
          </a:prstGeom>
        </p:spPr>
      </p:pic>
      <p:sp>
        <p:nvSpPr>
          <p:cNvPr id="63" name="任意多边形: 形状 59">
            <a:extLst>
              <a:ext uri="{FF2B5EF4-FFF2-40B4-BE49-F238E27FC236}">
                <a16:creationId xmlns:a16="http://schemas.microsoft.com/office/drawing/2014/main" id="{AC1D2521-933E-409D-9088-BF7A7FA6A8E9}"/>
              </a:ext>
            </a:extLst>
          </p:cNvPr>
          <p:cNvSpPr/>
          <p:nvPr userDrawn="1"/>
        </p:nvSpPr>
        <p:spPr>
          <a:xfrm flipH="1">
            <a:off x="-1352550" y="-2"/>
            <a:ext cx="13544548" cy="1057277"/>
          </a:xfrm>
          <a:custGeom>
            <a:avLst/>
            <a:gdLst>
              <a:gd name="connsiteX0" fmla="*/ 12192000 w 12192000"/>
              <a:gd name="connsiteY0" fmla="*/ 0 h 723900"/>
              <a:gd name="connsiteX1" fmla="*/ 2755900 w 12192000"/>
              <a:gd name="connsiteY1" fmla="*/ 0 h 723900"/>
              <a:gd name="connsiteX2" fmla="*/ 4 w 12192000"/>
              <a:gd name="connsiteY2" fmla="*/ 0 h 723900"/>
              <a:gd name="connsiteX3" fmla="*/ 0 w 12192000"/>
              <a:gd name="connsiteY3" fmla="*/ 0 h 723900"/>
              <a:gd name="connsiteX4" fmla="*/ 0 w 12192000"/>
              <a:gd name="connsiteY4" fmla="*/ 723900 h 723900"/>
              <a:gd name="connsiteX5" fmla="*/ 1987354 w 12192000"/>
              <a:gd name="connsiteY5" fmla="*/ 723900 h 723900"/>
              <a:gd name="connsiteX6" fmla="*/ 2038350 w 12192000"/>
              <a:gd name="connsiteY6" fmla="*/ 717550 h 723900"/>
              <a:gd name="connsiteX7" fmla="*/ 2753650 w 12192000"/>
              <a:gd name="connsiteY7" fmla="*/ 288000 h 723900"/>
              <a:gd name="connsiteX8" fmla="*/ 12192000 w 12192000"/>
              <a:gd name="connsiteY8" fmla="*/ 2880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723900">
                <a:moveTo>
                  <a:pt x="12192000" y="0"/>
                </a:moveTo>
                <a:lnTo>
                  <a:pt x="2755900" y="0"/>
                </a:lnTo>
                <a:lnTo>
                  <a:pt x="4" y="0"/>
                </a:lnTo>
                <a:lnTo>
                  <a:pt x="0" y="0"/>
                </a:lnTo>
                <a:lnTo>
                  <a:pt x="0" y="723900"/>
                </a:lnTo>
                <a:lnTo>
                  <a:pt x="1987354" y="723900"/>
                </a:lnTo>
                <a:lnTo>
                  <a:pt x="2038350" y="717550"/>
                </a:lnTo>
                <a:cubicBezTo>
                  <a:pt x="2497291" y="642783"/>
                  <a:pt x="2432975" y="321492"/>
                  <a:pt x="2753650" y="288000"/>
                </a:cubicBezTo>
                <a:cubicBezTo>
                  <a:pt x="3074325" y="254508"/>
                  <a:pt x="9045883" y="288000"/>
                  <a:pt x="12192000" y="288000"/>
                </a:cubicBezTo>
                <a:close/>
              </a:path>
            </a:pathLst>
          </a:custGeom>
          <a:gradFill>
            <a:gsLst>
              <a:gs pos="0">
                <a:schemeClr val="accent1"/>
              </a:gs>
              <a:gs pos="100000">
                <a:schemeClr val="accent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64" name="图片 6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793498" y="249943"/>
            <a:ext cx="2025400" cy="566914"/>
          </a:xfrm>
          <a:prstGeom prst="rect">
            <a:avLst/>
          </a:prstGeom>
        </p:spPr>
      </p:pic>
      <p:sp>
        <p:nvSpPr>
          <p:cNvPr id="65" name="矩形 64">
            <a:extLst>
              <a:ext uri="{FF2B5EF4-FFF2-40B4-BE49-F238E27FC236}">
                <a16:creationId xmlns:a16="http://schemas.microsoft.com/office/drawing/2014/main" id="{180A68EB-E97F-4BBF-9D90-3F845C9BE11A}"/>
              </a:ext>
            </a:extLst>
          </p:cNvPr>
          <p:cNvSpPr/>
          <p:nvPr userDrawn="1"/>
        </p:nvSpPr>
        <p:spPr>
          <a:xfrm>
            <a:off x="0" y="6188075"/>
            <a:ext cx="12192000" cy="669925"/>
          </a:xfrm>
          <a:prstGeom prst="rect">
            <a:avLst/>
          </a:prstGeom>
          <a:gradFill>
            <a:gsLst>
              <a:gs pos="0">
                <a:schemeClr val="accent4"/>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grpSp>
        <p:nvGrpSpPr>
          <p:cNvPr id="30" name="组合 29"/>
          <p:cNvGrpSpPr/>
          <p:nvPr userDrawn="1"/>
        </p:nvGrpSpPr>
        <p:grpSpPr>
          <a:xfrm>
            <a:off x="587288" y="6381747"/>
            <a:ext cx="2479573" cy="304965"/>
            <a:chOff x="671368" y="6061309"/>
            <a:chExt cx="2479573" cy="304965"/>
          </a:xfrm>
          <a:solidFill>
            <a:schemeClr val="bg1"/>
          </a:solidFill>
        </p:grpSpPr>
        <p:grpSp>
          <p:nvGrpSpPr>
            <p:cNvPr id="31" name="组合 30"/>
            <p:cNvGrpSpPr/>
            <p:nvPr userDrawn="1"/>
          </p:nvGrpSpPr>
          <p:grpSpPr>
            <a:xfrm>
              <a:off x="2098445" y="6064781"/>
              <a:ext cx="1052496" cy="298683"/>
              <a:chOff x="2373567" y="1096524"/>
              <a:chExt cx="2578404" cy="731714"/>
            </a:xfrm>
            <a:grpFill/>
          </p:grpSpPr>
          <p:sp>
            <p:nvSpPr>
              <p:cNvPr id="46"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48" name="组合 47">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3"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0"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32" name="组合 31"/>
            <p:cNvGrpSpPr/>
            <p:nvPr userDrawn="1"/>
          </p:nvGrpSpPr>
          <p:grpSpPr>
            <a:xfrm>
              <a:off x="671368" y="6061309"/>
              <a:ext cx="1100339" cy="304965"/>
              <a:chOff x="2372715" y="161759"/>
              <a:chExt cx="2695608" cy="747103"/>
            </a:xfrm>
            <a:grpFill/>
          </p:grpSpPr>
          <p:grpSp>
            <p:nvGrpSpPr>
              <p:cNvPr id="33" name="组合 32">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4"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5"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4" name="组合 33">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2"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3"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5" name="组合 34">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39"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0"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1"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36" name="组合 35"/>
              <p:cNvGrpSpPr/>
              <p:nvPr/>
            </p:nvGrpSpPr>
            <p:grpSpPr>
              <a:xfrm>
                <a:off x="4613362" y="313351"/>
                <a:ext cx="454961" cy="453362"/>
                <a:chOff x="11893465" y="1994536"/>
                <a:chExt cx="274986" cy="274018"/>
              </a:xfrm>
              <a:grpFill/>
            </p:grpSpPr>
            <p:sp>
              <p:nvSpPr>
                <p:cNvPr id="37"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38"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0243007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489136867"/>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样式4">
    <p:spTree>
      <p:nvGrpSpPr>
        <p:cNvPr id="1" name=""/>
        <p:cNvGrpSpPr/>
        <p:nvPr/>
      </p:nvGrpSpPr>
      <p:grpSpPr>
        <a:xfrm>
          <a:off x="0" y="0"/>
          <a:ext cx="0" cy="0"/>
          <a:chOff x="0" y="0"/>
          <a:chExt cx="0" cy="0"/>
        </a:xfrm>
      </p:grpSpPr>
      <p:sp>
        <p:nvSpPr>
          <p:cNvPr id="89" name="椭圆 88">
            <a:extLst>
              <a:ext uri="{FF2B5EF4-FFF2-40B4-BE49-F238E27FC236}">
                <a16:creationId xmlns:a16="http://schemas.microsoft.com/office/drawing/2014/main" id="{D79543FB-05EA-4B9D-8AED-014B16BE890C}"/>
              </a:ext>
            </a:extLst>
          </p:cNvPr>
          <p:cNvSpPr/>
          <p:nvPr userDrawn="1"/>
        </p:nvSpPr>
        <p:spPr>
          <a:xfrm>
            <a:off x="-3816599" y="-1541834"/>
            <a:ext cx="8697505" cy="9941668"/>
          </a:xfrm>
          <a:prstGeom prst="ellipse">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8" name="椭圆 87">
            <a:extLst>
              <a:ext uri="{FF2B5EF4-FFF2-40B4-BE49-F238E27FC236}">
                <a16:creationId xmlns:a16="http://schemas.microsoft.com/office/drawing/2014/main" id="{D79543FB-05EA-4B9D-8AED-014B16BE890C}"/>
              </a:ext>
            </a:extLst>
          </p:cNvPr>
          <p:cNvSpPr/>
          <p:nvPr userDrawn="1"/>
        </p:nvSpPr>
        <p:spPr>
          <a:xfrm>
            <a:off x="-3999568" y="-1541834"/>
            <a:ext cx="8697505" cy="9941668"/>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87" name="图片 86">
            <a:extLst>
              <a:ext uri="{FF2B5EF4-FFF2-40B4-BE49-F238E27FC236}">
                <a16:creationId xmlns:a16="http://schemas.microsoft.com/office/drawing/2014/main" id="{0AD6C65D-0FE3-4E82-89A8-93A09AFFDCA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8116" t="7030" r="31559" b="11337"/>
          <a:stretch/>
        </p:blipFill>
        <p:spPr>
          <a:xfrm>
            <a:off x="-1260196" y="1"/>
            <a:ext cx="5919101" cy="6857999"/>
          </a:xfrm>
          <a:custGeom>
            <a:avLst/>
            <a:gdLst>
              <a:gd name="connsiteX0" fmla="*/ 0 w 5919101"/>
              <a:gd name="connsiteY0" fmla="*/ 0 h 6858000"/>
              <a:gd name="connsiteX1" fmla="*/ 4714485 w 5919101"/>
              <a:gd name="connsiteY1" fmla="*/ 0 h 6858000"/>
              <a:gd name="connsiteX2" fmla="*/ 4786974 w 5919101"/>
              <a:gd name="connsiteY2" fmla="*/ 86723 h 6858000"/>
              <a:gd name="connsiteX3" fmla="*/ 5919101 w 5919101"/>
              <a:gd name="connsiteY3" fmla="*/ 3429000 h 6858000"/>
              <a:gd name="connsiteX4" fmla="*/ 4786974 w 5919101"/>
              <a:gd name="connsiteY4" fmla="*/ 6771277 h 6858000"/>
              <a:gd name="connsiteX5" fmla="*/ 4714485 w 5919101"/>
              <a:gd name="connsiteY5" fmla="*/ 6858000 h 6858000"/>
              <a:gd name="connsiteX6" fmla="*/ 0 w 59191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9101" h="6858000">
                <a:moveTo>
                  <a:pt x="0" y="0"/>
                </a:moveTo>
                <a:lnTo>
                  <a:pt x="4714485" y="0"/>
                </a:lnTo>
                <a:lnTo>
                  <a:pt x="4786974" y="86723"/>
                </a:lnTo>
                <a:cubicBezTo>
                  <a:pt x="5490384" y="969480"/>
                  <a:pt x="5919101" y="2142133"/>
                  <a:pt x="5919101" y="3429000"/>
                </a:cubicBezTo>
                <a:cubicBezTo>
                  <a:pt x="5919101" y="4715867"/>
                  <a:pt x="5490384" y="5888521"/>
                  <a:pt x="4786974" y="6771277"/>
                </a:cubicBezTo>
                <a:lnTo>
                  <a:pt x="4714485" y="6858000"/>
                </a:lnTo>
                <a:lnTo>
                  <a:pt x="0" y="6858000"/>
                </a:lnTo>
                <a:close/>
              </a:path>
            </a:pathLst>
          </a:custGeom>
        </p:spPr>
      </p:pic>
      <p:sp>
        <p:nvSpPr>
          <p:cNvPr id="86" name="椭圆 85">
            <a:extLst>
              <a:ext uri="{FF2B5EF4-FFF2-40B4-BE49-F238E27FC236}">
                <a16:creationId xmlns:a16="http://schemas.microsoft.com/office/drawing/2014/main" id="{D79543FB-05EA-4B9D-8AED-014B16BE890C}"/>
              </a:ext>
            </a:extLst>
          </p:cNvPr>
          <p:cNvSpPr/>
          <p:nvPr userDrawn="1"/>
        </p:nvSpPr>
        <p:spPr>
          <a:xfrm>
            <a:off x="-4038600" y="-1541834"/>
            <a:ext cx="8697505" cy="9941668"/>
          </a:xfrm>
          <a:prstGeom prst="ellipse">
            <a:avLst/>
          </a:prstGeom>
          <a:solidFill>
            <a:schemeClr val="accent1">
              <a:alpha val="88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90" name="图片 8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37818" y="252089"/>
            <a:ext cx="1969223" cy="432990"/>
          </a:xfrm>
          <a:prstGeom prst="rect">
            <a:avLst/>
          </a:prstGeom>
        </p:spPr>
      </p:pic>
    </p:spTree>
    <p:extLst>
      <p:ext uri="{BB962C8B-B14F-4D97-AF65-F5344CB8AC3E}">
        <p14:creationId xmlns:p14="http://schemas.microsoft.com/office/powerpoint/2010/main" val="1422849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目录样式5">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r="30571" b="46397"/>
          <a:stretch/>
        </p:blipFill>
        <p:spPr>
          <a:xfrm>
            <a:off x="9019185" y="4400550"/>
            <a:ext cx="3194586" cy="2469325"/>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9" name="矩形 8">
            <a:extLst>
              <a:ext uri="{FF2B5EF4-FFF2-40B4-BE49-F238E27FC236}">
                <a16:creationId xmlns:a16="http://schemas.microsoft.com/office/drawing/2014/main" id="{41C37BF7-CAE8-4F93-8BE5-229FC17201DA}"/>
              </a:ext>
            </a:extLst>
          </p:cNvPr>
          <p:cNvSpPr/>
          <p:nvPr userDrawn="1"/>
        </p:nvSpPr>
        <p:spPr>
          <a:xfrm>
            <a:off x="0" y="4398806"/>
            <a:ext cx="12192001" cy="196858"/>
          </a:xfrm>
          <a:prstGeom prst="rect">
            <a:avLst/>
          </a:prstGeom>
          <a:solidFill>
            <a:schemeClr val="accent4"/>
          </a:solidFill>
          <a:ln>
            <a:noFill/>
          </a:ln>
          <a:effectLst>
            <a:outerShdw blurRad="127000" dist="635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pic>
        <p:nvPicPr>
          <p:cNvPr id="14" name="图片 13"/>
          <p:cNvPicPr>
            <a:picLocks noChangeAspect="1"/>
          </p:cNvPicPr>
          <p:nvPr userDrawn="1"/>
        </p:nvPicPr>
        <p:blipFill rotWithShape="1">
          <a:blip r:embed="rId3" cstate="print">
            <a:extLst>
              <a:ext uri="{28A0092B-C50C-407E-A947-70E740481C1C}">
                <a14:useLocalDpi xmlns:a14="http://schemas.microsoft.com/office/drawing/2010/main"/>
              </a:ext>
            </a:extLst>
          </a:blip>
          <a:srcRect t="-74" b="12515"/>
          <a:stretch/>
        </p:blipFill>
        <p:spPr>
          <a:xfrm>
            <a:off x="0" y="0"/>
            <a:ext cx="12191999" cy="4400550"/>
          </a:xfrm>
          <a:prstGeom prst="rect">
            <a:avLst/>
          </a:prstGeom>
        </p:spPr>
      </p:pic>
      <p:sp>
        <p:nvSpPr>
          <p:cNvPr id="15" name="矩形 14">
            <a:extLst>
              <a:ext uri="{FF2B5EF4-FFF2-40B4-BE49-F238E27FC236}">
                <a16:creationId xmlns:a16="http://schemas.microsoft.com/office/drawing/2014/main" id="{41C37BF7-CAE8-4F93-8BE5-229FC17201DA}"/>
              </a:ext>
            </a:extLst>
          </p:cNvPr>
          <p:cNvSpPr/>
          <p:nvPr userDrawn="1"/>
        </p:nvSpPr>
        <p:spPr>
          <a:xfrm>
            <a:off x="0" y="0"/>
            <a:ext cx="12192001" cy="440055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p:cNvCxnSpPr/>
          <p:nvPr userDrawn="1"/>
        </p:nvCxnSpPr>
        <p:spPr>
          <a:xfrm>
            <a:off x="-71956" y="4398806"/>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701847" y="142154"/>
            <a:ext cx="2242503" cy="627682"/>
          </a:xfrm>
          <a:prstGeom prst="rect">
            <a:avLst/>
          </a:prstGeom>
        </p:spPr>
      </p:pic>
      <p:sp>
        <p:nvSpPr>
          <p:cNvPr id="18" name="矩形: 圆角 162">
            <a:extLst>
              <a:ext uri="{FF2B5EF4-FFF2-40B4-BE49-F238E27FC236}">
                <a16:creationId xmlns:a16="http://schemas.microsoft.com/office/drawing/2014/main" id="{73EA18D4-72CA-45CF-AE53-812904BBD9F8}"/>
              </a:ext>
            </a:extLst>
          </p:cNvPr>
          <p:cNvSpPr/>
          <p:nvPr userDrawn="1"/>
        </p:nvSpPr>
        <p:spPr>
          <a:xfrm>
            <a:off x="1664486" y="3107981"/>
            <a:ext cx="8945408" cy="3014890"/>
          </a:xfrm>
          <a:prstGeom prst="roundRect">
            <a:avLst>
              <a:gd name="adj" fmla="val 3205"/>
            </a:avLst>
          </a:prstGeom>
          <a:solidFill>
            <a:sysClr val="window" lastClr="FFFFFF">
              <a:alpha val="80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19" name="矩形: 圆角 163">
            <a:extLst>
              <a:ext uri="{FF2B5EF4-FFF2-40B4-BE49-F238E27FC236}">
                <a16:creationId xmlns:a16="http://schemas.microsoft.com/office/drawing/2014/main" id="{892230CE-A9FF-48DB-861E-D9073D5E9011}"/>
              </a:ext>
            </a:extLst>
          </p:cNvPr>
          <p:cNvSpPr/>
          <p:nvPr userDrawn="1"/>
        </p:nvSpPr>
        <p:spPr>
          <a:xfrm>
            <a:off x="1463942" y="3222979"/>
            <a:ext cx="9346497" cy="2899892"/>
          </a:xfrm>
          <a:prstGeom prst="roundRect">
            <a:avLst>
              <a:gd name="adj" fmla="val 3205"/>
            </a:avLst>
          </a:prstGeom>
          <a:solidFill>
            <a:sysClr val="window" lastClr="FFFFFF">
              <a:alpha val="94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panose="020F0502020204030204"/>
              <a:ea typeface="微软雅黑" panose="020B0503020204020204" pitchFamily="34" charset="-122"/>
              <a:cs typeface="+mn-ea"/>
              <a:sym typeface="+mn-lt"/>
            </a:endParaRPr>
          </a:p>
        </p:txBody>
      </p:sp>
      <p:sp>
        <p:nvSpPr>
          <p:cNvPr id="20" name="矩形: 圆角 164">
            <a:extLst>
              <a:ext uri="{FF2B5EF4-FFF2-40B4-BE49-F238E27FC236}">
                <a16:creationId xmlns:a16="http://schemas.microsoft.com/office/drawing/2014/main" id="{15AB3CB8-C895-4E8E-9CCA-7C80BF894F94}"/>
              </a:ext>
            </a:extLst>
          </p:cNvPr>
          <p:cNvSpPr/>
          <p:nvPr userDrawn="1"/>
        </p:nvSpPr>
        <p:spPr>
          <a:xfrm>
            <a:off x="1200150" y="3365257"/>
            <a:ext cx="9791700" cy="2757614"/>
          </a:xfrm>
          <a:prstGeom prst="roundRect">
            <a:avLst>
              <a:gd name="adj" fmla="val 3205"/>
            </a:avLst>
          </a:prstGeom>
          <a:gradFill flip="none" rotWithShape="1">
            <a:gsLst>
              <a:gs pos="0">
                <a:sysClr val="window" lastClr="FFFFFF"/>
              </a:gs>
              <a:gs pos="100000">
                <a:srgbClr val="F8F8F8"/>
              </a:gs>
            </a:gsLst>
            <a:lin ang="5400000" scaled="1"/>
            <a:tileRect/>
          </a:gradFill>
          <a:ln w="12700" cap="flat" cmpd="sng" algn="ctr">
            <a:noFill/>
            <a:prstDash val="solid"/>
            <a:miter lim="800000"/>
          </a:ln>
          <a:effectLst>
            <a:outerShdw blurRad="317500" sx="102000" sy="102000" algn="ctr" rotWithShape="0">
              <a:sysClr val="window" lastClr="FFFFFF">
                <a:lumMod val="75000"/>
                <a:alpha val="40000"/>
              </a:sysClr>
            </a:outerShdw>
          </a:effectLst>
        </p:spPr>
        <p:txBody>
          <a:bodyPr rot="0" spcFirstLastPara="0" vertOverflow="overflow" horzOverflow="overflow" vert="horz" wrap="square" lIns="540000" tIns="72000" rIns="540000" bIns="72000" numCol="1" spcCol="0" rtlCol="0" fromWordArt="0" anchor="ctr" anchorCtr="0" forceAA="0" compatLnSpc="1">
            <a:prstTxWarp prst="textNoShape">
              <a:avLst/>
            </a:prstTxWarp>
            <a:noAutofit/>
          </a:bodyPr>
          <a:lstStyle/>
          <a:p>
            <a:pPr marL="0" marR="0" lvl="0" indent="457200" algn="l" defTabSz="914400" rtl="0" eaLnBrk="1" fontAlgn="auto" latinLnBrk="0" hangingPunct="1">
              <a:lnSpc>
                <a:spcPct val="12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Arial" panose="020F0502020204030204"/>
              <a:ea typeface="微软雅黑" panose="020B0503020204020204" pitchFamily="34" charset="-122"/>
              <a:cs typeface="+mn-ea"/>
              <a:sym typeface="+mn-lt"/>
            </a:endParaRPr>
          </a:p>
        </p:txBody>
      </p:sp>
    </p:spTree>
    <p:extLst>
      <p:ext uri="{BB962C8B-B14F-4D97-AF65-F5344CB8AC3E}">
        <p14:creationId xmlns:p14="http://schemas.microsoft.com/office/powerpoint/2010/main" val="1019224811"/>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目录样式6-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print">
            <a:extLst>
              <a:ext uri="{28A0092B-C50C-407E-A947-70E740481C1C}">
                <a14:useLocalDpi xmlns:a14="http://schemas.microsoft.com/office/drawing/2010/main"/>
              </a:ext>
            </a:extLst>
          </a:blip>
          <a:srcRect l="29063" r="32938"/>
          <a:stretch/>
        </p:blipFill>
        <p:spPr>
          <a:xfrm>
            <a:off x="0" y="0"/>
            <a:ext cx="3914775" cy="6857999"/>
          </a:xfrm>
          <a:prstGeom prst="rect">
            <a:avLst/>
          </a:prstGeom>
        </p:spPr>
      </p:pic>
      <p:sp>
        <p:nvSpPr>
          <p:cNvPr id="13" name="矩形 12">
            <a:extLst>
              <a:ext uri="{FF2B5EF4-FFF2-40B4-BE49-F238E27FC236}">
                <a16:creationId xmlns:a16="http://schemas.microsoft.com/office/drawing/2014/main" id="{79F2EAE9-B638-4AA2-8264-4D37EBBEE86D}"/>
              </a:ext>
            </a:extLst>
          </p:cNvPr>
          <p:cNvSpPr/>
          <p:nvPr userDrawn="1"/>
        </p:nvSpPr>
        <p:spPr>
          <a:xfrm>
            <a:off x="0" y="1"/>
            <a:ext cx="3914775" cy="6857999"/>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4" name="矩形 13">
            <a:extLst>
              <a:ext uri="{FF2B5EF4-FFF2-40B4-BE49-F238E27FC236}">
                <a16:creationId xmlns:a16="http://schemas.microsoft.com/office/drawing/2014/main" id="{DFF6BFE1-1DD5-454F-BE20-A55DAB22A652}"/>
              </a:ext>
            </a:extLst>
          </p:cNvPr>
          <p:cNvSpPr/>
          <p:nvPr userDrawn="1"/>
        </p:nvSpPr>
        <p:spPr>
          <a:xfrm>
            <a:off x="0" y="0"/>
            <a:ext cx="3914774" cy="6858000"/>
          </a:xfrm>
          <a:prstGeom prst="rect">
            <a:avLst/>
          </a:prstGeom>
          <a:gradFill flip="none" rotWithShape="1">
            <a:gsLst>
              <a:gs pos="25000">
                <a:schemeClr val="accent1">
                  <a:alpha val="0"/>
                </a:schemeClr>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16" name="直接连接符 15">
            <a:extLst>
              <a:ext uri="{FF2B5EF4-FFF2-40B4-BE49-F238E27FC236}">
                <a16:creationId xmlns:a16="http://schemas.microsoft.com/office/drawing/2014/main" id="{D14117E2-1B64-4454-AB72-FC04D0614552}"/>
              </a:ext>
            </a:extLst>
          </p:cNvPr>
          <p:cNvCxnSpPr>
            <a:cxnSpLocks/>
          </p:cNvCxnSpPr>
          <p:nvPr userDrawn="1"/>
        </p:nvCxnSpPr>
        <p:spPr>
          <a:xfrm>
            <a:off x="3960456" y="0"/>
            <a:ext cx="0" cy="685800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DC6CB049-19D4-44DA-8BA3-2A55CACC560A}"/>
              </a:ext>
            </a:extLst>
          </p:cNvPr>
          <p:cNvGrpSpPr/>
          <p:nvPr userDrawn="1"/>
        </p:nvGrpSpPr>
        <p:grpSpPr>
          <a:xfrm>
            <a:off x="3961505" y="2797003"/>
            <a:ext cx="122686" cy="1263995"/>
            <a:chOff x="4630742" y="2258287"/>
            <a:chExt cx="122686" cy="1263995"/>
          </a:xfrm>
          <a:solidFill>
            <a:schemeClr val="accent4"/>
          </a:solidFill>
        </p:grpSpPr>
        <p:sp>
          <p:nvSpPr>
            <p:cNvPr id="22" name="等腰三角形 21">
              <a:extLst>
                <a:ext uri="{FF2B5EF4-FFF2-40B4-BE49-F238E27FC236}">
                  <a16:creationId xmlns:a16="http://schemas.microsoft.com/office/drawing/2014/main" id="{8AAB1992-5EF7-487C-AD2A-01E2865C7E72}"/>
                </a:ext>
              </a:extLst>
            </p:cNvPr>
            <p:cNvSpPr/>
            <p:nvPr/>
          </p:nvSpPr>
          <p:spPr>
            <a:xfrm rot="5400000">
              <a:off x="4620926" y="2839164"/>
              <a:ext cx="142318" cy="122686"/>
            </a:xfrm>
            <a:prstGeom prst="triangl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23" name="直接连接符 22">
              <a:extLst>
                <a:ext uri="{FF2B5EF4-FFF2-40B4-BE49-F238E27FC236}">
                  <a16:creationId xmlns:a16="http://schemas.microsoft.com/office/drawing/2014/main" id="{E8C48E93-E5B1-4737-8427-44C095BEBB9E}"/>
                </a:ext>
              </a:extLst>
            </p:cNvPr>
            <p:cNvCxnSpPr>
              <a:cxnSpLocks/>
            </p:cNvCxnSpPr>
            <p:nvPr/>
          </p:nvCxnSpPr>
          <p:spPr>
            <a:xfrm>
              <a:off x="4630742" y="2258287"/>
              <a:ext cx="0" cy="1263995"/>
            </a:xfrm>
            <a:prstGeom prst="line">
              <a:avLst/>
            </a:prstGeom>
            <a:grpFill/>
            <a:ln w="38100">
              <a:solidFill>
                <a:schemeClr val="accent4"/>
              </a:solidFill>
            </a:ln>
          </p:spPr>
          <p:style>
            <a:lnRef idx="1">
              <a:schemeClr val="accent1"/>
            </a:lnRef>
            <a:fillRef idx="0">
              <a:schemeClr val="accent1"/>
            </a:fillRef>
            <a:effectRef idx="0">
              <a:schemeClr val="accent1"/>
            </a:effectRef>
            <a:fontRef idx="minor">
              <a:schemeClr val="tx1"/>
            </a:fontRef>
          </p:style>
        </p:cxnSp>
      </p:grpSp>
      <p:cxnSp>
        <p:nvCxnSpPr>
          <p:cNvPr id="42" name="直接连接符 41">
            <a:extLst>
              <a:ext uri="{FF2B5EF4-FFF2-40B4-BE49-F238E27FC236}">
                <a16:creationId xmlns:a16="http://schemas.microsoft.com/office/drawing/2014/main" id="{88499905-D7C1-4B31-8F42-54B3A36F0B1E}"/>
              </a:ext>
            </a:extLst>
          </p:cNvPr>
          <p:cNvCxnSpPr>
            <a:cxnSpLocks/>
          </p:cNvCxnSpPr>
          <p:nvPr userDrawn="1"/>
        </p:nvCxnSpPr>
        <p:spPr>
          <a:xfrm>
            <a:off x="1053541" y="2793542"/>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F1DFE5ED-5D7B-4B26-99EA-A40BED7DC14E}"/>
              </a:ext>
            </a:extLst>
          </p:cNvPr>
          <p:cNvSpPr/>
          <p:nvPr userDrawn="1"/>
        </p:nvSpPr>
        <p:spPr>
          <a:xfrm>
            <a:off x="846867" y="2752385"/>
            <a:ext cx="2136282" cy="923330"/>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zh-CN" altLang="en-US" sz="5400" b="0" i="0" u="none" strike="noStrike" kern="1200" cap="none" spc="600" normalizeH="0" baseline="0" noProof="0" dirty="0">
                <a:ln>
                  <a:noFill/>
                </a:ln>
                <a:solidFill>
                  <a:prstClr val="white"/>
                </a:solidFill>
                <a:effectLst/>
                <a:uLnTx/>
                <a:uFillTx/>
                <a:latin typeface="微软雅黑"/>
                <a:ea typeface="微软雅黑"/>
                <a:cs typeface="+mn-cs"/>
              </a:rPr>
              <a:t>目录</a:t>
            </a:r>
          </a:p>
        </p:txBody>
      </p:sp>
      <p:sp>
        <p:nvSpPr>
          <p:cNvPr id="44" name="矩形 43">
            <a:extLst>
              <a:ext uri="{FF2B5EF4-FFF2-40B4-BE49-F238E27FC236}">
                <a16:creationId xmlns:a16="http://schemas.microsoft.com/office/drawing/2014/main" id="{2DD1A83F-A1E9-43D7-9CDC-7AC02BED1EE5}"/>
              </a:ext>
            </a:extLst>
          </p:cNvPr>
          <p:cNvSpPr/>
          <p:nvPr userDrawn="1"/>
        </p:nvSpPr>
        <p:spPr>
          <a:xfrm>
            <a:off x="963806" y="3595872"/>
            <a:ext cx="1906502" cy="461665"/>
          </a:xfrm>
          <a:prstGeom prst="rect">
            <a:avLst/>
          </a:prstGeom>
        </p:spPr>
        <p:txBody>
          <a:bodyPr wrap="square">
            <a:spAutoFit/>
          </a:body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prstClr val="white"/>
                </a:solidFill>
                <a:effectLst/>
                <a:uLnTx/>
                <a:uFillTx/>
                <a:latin typeface="Century Gothic" panose="020B0502020202020204" pitchFamily="34" charset="0"/>
                <a:ea typeface="微软雅黑" panose="020B0503020204020204" pitchFamily="34" charset="-122"/>
                <a:cs typeface="+mn-cs"/>
              </a:rPr>
              <a:t>CONTENTS</a:t>
            </a:r>
          </a:p>
        </p:txBody>
      </p:sp>
      <p:cxnSp>
        <p:nvCxnSpPr>
          <p:cNvPr id="45" name="直接连接符 44">
            <a:extLst>
              <a:ext uri="{FF2B5EF4-FFF2-40B4-BE49-F238E27FC236}">
                <a16:creationId xmlns:a16="http://schemas.microsoft.com/office/drawing/2014/main" id="{3E103341-A23F-42AF-90B6-8B36EF542949}"/>
              </a:ext>
            </a:extLst>
          </p:cNvPr>
          <p:cNvCxnSpPr>
            <a:cxnSpLocks/>
          </p:cNvCxnSpPr>
          <p:nvPr userDrawn="1"/>
        </p:nvCxnSpPr>
        <p:spPr>
          <a:xfrm>
            <a:off x="1053541" y="4060998"/>
            <a:ext cx="17270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64854" y="2218510"/>
            <a:ext cx="1715719" cy="480234"/>
          </a:xfrm>
          <a:prstGeom prst="rect">
            <a:avLst/>
          </a:prstGeom>
        </p:spPr>
      </p:pic>
      <p:pic>
        <p:nvPicPr>
          <p:cNvPr id="6" name="图片 5"/>
          <p:cNvPicPr>
            <a:picLocks noChangeAspect="1"/>
          </p:cNvPicPr>
          <p:nvPr userDrawn="1"/>
        </p:nvPicPr>
        <p:blipFill rotWithShape="1">
          <a:blip r:embed="rId4" cstate="print">
            <a:extLst>
              <a:ext uri="{28A0092B-C50C-407E-A947-70E740481C1C}">
                <a14:useLocalDpi xmlns:a14="http://schemas.microsoft.com/office/drawing/2010/main"/>
              </a:ext>
            </a:extLst>
          </a:blip>
          <a:srcRect r="15912" b="16285"/>
          <a:stretch/>
        </p:blipFill>
        <p:spPr>
          <a:xfrm>
            <a:off x="7258050" y="1942165"/>
            <a:ext cx="4949784" cy="4933648"/>
          </a:xfrm>
          <a:prstGeom prst="rect">
            <a:avLst/>
          </a:prstGeom>
        </p:spPr>
      </p:pic>
    </p:spTree>
    <p:extLst>
      <p:ext uri="{BB962C8B-B14F-4D97-AF65-F5344CB8AC3E}">
        <p14:creationId xmlns:p14="http://schemas.microsoft.com/office/powerpoint/2010/main" val="8358887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样式6-2">
    <p:bg>
      <p:bgPr>
        <a:gradFill>
          <a:gsLst>
            <a:gs pos="25000">
              <a:schemeClr val="accent1">
                <a:alpha val="0"/>
              </a:schemeClr>
            </a:gs>
            <a:gs pos="100000">
              <a:schemeClr val="accent1"/>
            </a:gs>
          </a:gsLst>
          <a:lin ang="0" scaled="1"/>
        </a:gradFill>
        <a:effectLst/>
      </p:bgPr>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493231"/>
            <a:ext cx="5251028" cy="5254131"/>
          </a:xfrm>
          <a:prstGeom prst="rect">
            <a:avLst/>
          </a:prstGeom>
        </p:spPr>
      </p:pic>
      <p:sp>
        <p:nvSpPr>
          <p:cNvPr id="10" name="矩形 9">
            <a:extLst>
              <a:ext uri="{FF2B5EF4-FFF2-40B4-BE49-F238E27FC236}">
                <a16:creationId xmlns:a16="http://schemas.microsoft.com/office/drawing/2014/main" id="{D1BADEE0-5304-4D64-BC33-E82C8C71DF4D}"/>
              </a:ext>
            </a:extLst>
          </p:cNvPr>
          <p:cNvSpPr/>
          <p:nvPr userDrawn="1"/>
        </p:nvSpPr>
        <p:spPr>
          <a:xfrm>
            <a:off x="6943725" y="0"/>
            <a:ext cx="5248273"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0" name="矩形 119">
            <a:extLst>
              <a:ext uri="{FF2B5EF4-FFF2-40B4-BE49-F238E27FC236}">
                <a16:creationId xmlns:a16="http://schemas.microsoft.com/office/drawing/2014/main" id="{93E9B806-B3B5-4857-9763-985BB906449B}"/>
              </a:ext>
            </a:extLst>
          </p:cNvPr>
          <p:cNvSpPr/>
          <p:nvPr userDrawn="1"/>
        </p:nvSpPr>
        <p:spPr>
          <a:xfrm>
            <a:off x="660400" y="6054314"/>
            <a:ext cx="2014538" cy="1438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6" name="文本占位符 15">
            <a:extLst>
              <a:ext uri="{FF2B5EF4-FFF2-40B4-BE49-F238E27FC236}">
                <a16:creationId xmlns:a16="http://schemas.microsoft.com/office/drawing/2014/main" id="{98EFC2AF-0299-489A-9F1D-9F6AA1D1AED1}"/>
              </a:ext>
            </a:extLst>
          </p:cNvPr>
          <p:cNvSpPr>
            <a:spLocks noGrp="1"/>
          </p:cNvSpPr>
          <p:nvPr>
            <p:ph type="body" sz="quarter" idx="12" hasCustomPrompt="1"/>
          </p:nvPr>
        </p:nvSpPr>
        <p:spPr>
          <a:xfrm>
            <a:off x="510342" y="982400"/>
            <a:ext cx="3551237" cy="606922"/>
          </a:xfrm>
          <a:prstGeom prst="rect">
            <a:avLst/>
          </a:prstGeom>
        </p:spPr>
        <p:txBody>
          <a:bodyPr/>
          <a:lstStyle>
            <a:lvl1pPr marL="0" indent="0">
              <a:buNone/>
              <a:defRPr sz="3200" spc="100">
                <a:solidFill>
                  <a:schemeClr val="bg1"/>
                </a:solidFill>
                <a:latin typeface="微软雅黑" panose="020B0503020204020204" pitchFamily="34" charset="-122"/>
                <a:ea typeface="微软雅黑" panose="020B0503020204020204" pitchFamily="34" charset="-122"/>
              </a:defRPr>
            </a:lvl1pPr>
          </a:lstStyle>
          <a:p>
            <a:pPr lvl="0"/>
            <a:r>
              <a:rPr lang="zh-CN" altLang="en-US" dirty="0"/>
              <a:t>第几部分 ▶</a:t>
            </a:r>
          </a:p>
        </p:txBody>
      </p:sp>
      <p:sp>
        <p:nvSpPr>
          <p:cNvPr id="122" name="文本占位符 15">
            <a:extLst>
              <a:ext uri="{FF2B5EF4-FFF2-40B4-BE49-F238E27FC236}">
                <a16:creationId xmlns:a16="http://schemas.microsoft.com/office/drawing/2014/main" id="{9F0152B4-A135-47ED-A86F-89E402C2B1C0}"/>
              </a:ext>
            </a:extLst>
          </p:cNvPr>
          <p:cNvSpPr>
            <a:spLocks noGrp="1"/>
          </p:cNvSpPr>
          <p:nvPr>
            <p:ph type="body" sz="quarter" idx="13" hasCustomPrompt="1"/>
          </p:nvPr>
        </p:nvSpPr>
        <p:spPr>
          <a:xfrm>
            <a:off x="510342" y="2742089"/>
            <a:ext cx="7197752" cy="606922"/>
          </a:xfrm>
          <a:prstGeom prst="rect">
            <a:avLst/>
          </a:prstGeom>
        </p:spPr>
        <p:txBody>
          <a:bodyPr/>
          <a:lstStyle>
            <a:lvl1pPr marL="0" indent="0">
              <a:buNone/>
              <a:defRPr sz="4400" spc="100" baseline="0">
                <a:solidFill>
                  <a:schemeClr val="bg1"/>
                </a:solidFill>
                <a:latin typeface="微软雅黑" panose="020B0503020204020204" pitchFamily="34" charset="-122"/>
                <a:ea typeface="微软雅黑" panose="020B0503020204020204" pitchFamily="34" charset="-122"/>
              </a:defRPr>
            </a:lvl1pPr>
          </a:lstStyle>
          <a:p>
            <a:pPr lvl="0"/>
            <a:r>
              <a:rPr lang="zh-CN" altLang="en-US" dirty="0"/>
              <a:t>请在此处添加你的标题</a:t>
            </a:r>
          </a:p>
        </p:txBody>
      </p:sp>
      <p:sp>
        <p:nvSpPr>
          <p:cNvPr id="123" name="文本占位符 15">
            <a:extLst>
              <a:ext uri="{FF2B5EF4-FFF2-40B4-BE49-F238E27FC236}">
                <a16:creationId xmlns:a16="http://schemas.microsoft.com/office/drawing/2014/main" id="{CF347087-2148-4765-A644-2EF9176FD633}"/>
              </a:ext>
            </a:extLst>
          </p:cNvPr>
          <p:cNvSpPr>
            <a:spLocks noGrp="1"/>
          </p:cNvSpPr>
          <p:nvPr>
            <p:ph type="body" sz="quarter" idx="14" hasCustomPrompt="1"/>
          </p:nvPr>
        </p:nvSpPr>
        <p:spPr>
          <a:xfrm>
            <a:off x="561172" y="3837713"/>
            <a:ext cx="7146922" cy="1522912"/>
          </a:xfrm>
          <a:prstGeom prst="rect">
            <a:avLst/>
          </a:prstGeom>
        </p:spPr>
        <p:txBody>
          <a:bodyPr/>
          <a:lstStyle>
            <a:lvl1pPr marL="285750" indent="-285750">
              <a:lnSpc>
                <a:spcPct val="120000"/>
              </a:lnSpc>
              <a:buFont typeface="Arial" panose="020B0604020202020204" pitchFamily="34" charset="0"/>
              <a:buChar char="•"/>
              <a:defRPr sz="1400" spc="100" baseline="0">
                <a:solidFill>
                  <a:schemeClr val="bg1"/>
                </a:solidFill>
                <a:latin typeface="+mn-ea"/>
                <a:ea typeface="+mn-ea"/>
              </a:defRPr>
            </a:lvl1pPr>
          </a:lstStyle>
          <a:p>
            <a:pPr lvl="0"/>
            <a:r>
              <a:rPr lang="zh-CN" altLang="en-US" dirty="0"/>
              <a:t>这里可以写一点点文字，介绍此章节主要内容</a:t>
            </a:r>
            <a:endParaRPr lang="en-US" altLang="zh-CN" dirty="0"/>
          </a:p>
          <a:p>
            <a:pPr lvl="0"/>
            <a:r>
              <a:rPr lang="zh-CN" altLang="en-US" dirty="0"/>
              <a:t>国外现状</a:t>
            </a:r>
            <a:endParaRPr lang="en-US" altLang="zh-CN" dirty="0"/>
          </a:p>
          <a:p>
            <a:pPr lvl="0"/>
            <a:r>
              <a:rPr lang="zh-CN" altLang="en-US" dirty="0"/>
              <a:t>国内现状</a:t>
            </a:r>
            <a:endParaRPr lang="en-US" altLang="zh-CN" dirty="0"/>
          </a:p>
          <a:p>
            <a:pPr lvl="0"/>
            <a:r>
              <a:rPr lang="en-US" altLang="zh-CN" dirty="0"/>
              <a:t>…</a:t>
            </a:r>
          </a:p>
          <a:p>
            <a:pPr lvl="0"/>
            <a:endParaRPr lang="zh-CN" altLang="en-US" dirty="0"/>
          </a:p>
        </p:txBody>
      </p:sp>
      <p:sp>
        <p:nvSpPr>
          <p:cNvPr id="2" name="矩形 1">
            <a:extLst>
              <a:ext uri="{FF2B5EF4-FFF2-40B4-BE49-F238E27FC236}">
                <a16:creationId xmlns:a16="http://schemas.microsoft.com/office/drawing/2014/main" id="{AF65482F-D2BD-4FA5-8FA9-E44AB00F6475}"/>
              </a:ext>
            </a:extLst>
          </p:cNvPr>
          <p:cNvSpPr/>
          <p:nvPr userDrawn="1"/>
        </p:nvSpPr>
        <p:spPr>
          <a:xfrm>
            <a:off x="0" y="6167300"/>
            <a:ext cx="12192000" cy="690700"/>
          </a:xfrm>
          <a:prstGeom prst="rect">
            <a:avLst/>
          </a:prstGeom>
          <a:solidFill>
            <a:schemeClr val="bg1"/>
          </a:solidFill>
          <a:ln>
            <a:noFill/>
          </a:ln>
          <a:effectLst>
            <a:outerShdw blurRad="381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pic>
        <p:nvPicPr>
          <p:cNvPr id="143" name="图片 14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03766" y="6386257"/>
            <a:ext cx="1257421" cy="276480"/>
          </a:xfrm>
          <a:prstGeom prst="rect">
            <a:avLst/>
          </a:prstGeom>
        </p:spPr>
      </p:pic>
      <p:grpSp>
        <p:nvGrpSpPr>
          <p:cNvPr id="85" name="组合 84"/>
          <p:cNvGrpSpPr/>
          <p:nvPr userDrawn="1"/>
        </p:nvGrpSpPr>
        <p:grpSpPr>
          <a:xfrm>
            <a:off x="694004" y="6394741"/>
            <a:ext cx="1931864" cy="235412"/>
            <a:chOff x="10272478" y="6308389"/>
            <a:chExt cx="1629576" cy="198576"/>
          </a:xfrm>
        </p:grpSpPr>
        <p:grpSp>
          <p:nvGrpSpPr>
            <p:cNvPr id="86" name="组合 85"/>
            <p:cNvGrpSpPr/>
            <p:nvPr userDrawn="1"/>
          </p:nvGrpSpPr>
          <p:grpSpPr>
            <a:xfrm>
              <a:off x="11216726" y="6310650"/>
              <a:ext cx="685328" cy="194486"/>
              <a:chOff x="2373567" y="1096524"/>
              <a:chExt cx="2578404" cy="731714"/>
            </a:xfrm>
          </p:grpSpPr>
          <p:sp>
            <p:nvSpPr>
              <p:cNvPr id="101"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2" name="Freeform 6">
                <a:extLst>
                  <a:ext uri="{FF2B5EF4-FFF2-40B4-BE49-F238E27FC236}">
                    <a16:creationId xmlns:a16="http://schemas.microsoft.com/office/drawing/2014/main" id="{CC1FA68D-3307-481A-8E89-D3CB2E8693F4}"/>
                  </a:ext>
                </a:extLst>
              </p:cNvPr>
              <p:cNvSpPr>
                <a:spLocks/>
              </p:cNvSpPr>
              <p:nvPr/>
            </p:nvSpPr>
            <p:spPr bwMode="auto">
              <a:xfrm>
                <a:off x="4620306" y="1235296"/>
                <a:ext cx="331665" cy="499207"/>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103" name="组合 102">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10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104" name="组合 103">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10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87" name="组合 86"/>
            <p:cNvGrpSpPr/>
            <p:nvPr userDrawn="1"/>
          </p:nvGrpSpPr>
          <p:grpSpPr>
            <a:xfrm>
              <a:off x="10272478" y="6308389"/>
              <a:ext cx="716480" cy="198576"/>
              <a:chOff x="2372715" y="161759"/>
              <a:chExt cx="2695608" cy="747103"/>
            </a:xfrm>
          </p:grpSpPr>
          <p:grpSp>
            <p:nvGrpSpPr>
              <p:cNvPr id="88" name="组合 87">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9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10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9" name="组合 8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9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0" name="组合 8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9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1" name="组合 90"/>
              <p:cNvGrpSpPr/>
              <p:nvPr/>
            </p:nvGrpSpPr>
            <p:grpSpPr>
              <a:xfrm>
                <a:off x="4613362" y="313351"/>
                <a:ext cx="454961" cy="453362"/>
                <a:chOff x="11893465" y="1994536"/>
                <a:chExt cx="274986" cy="274018"/>
              </a:xfrm>
              <a:solidFill>
                <a:schemeClr val="accent3"/>
              </a:solidFill>
            </p:grpSpPr>
            <p:sp>
              <p:nvSpPr>
                <p:cNvPr id="9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3"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923306309"/>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目录样式7-1">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2041996" y="3927615"/>
            <a:ext cx="8108006"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 name="图片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22633173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样式2-首页1">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0761A886-F0D7-4C39-AFFF-052DB74E32F7}"/>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7" name="PA-矩形 7">
            <a:extLst>
              <a:ext uri="{FF2B5EF4-FFF2-40B4-BE49-F238E27FC236}">
                <a16:creationId xmlns:a16="http://schemas.microsoft.com/office/drawing/2014/main" id="{61E30CDC-6882-4EF4-A98A-D29C1686BFEA}"/>
              </a:ext>
            </a:extLst>
          </p:cNvPr>
          <p:cNvSpPr/>
          <p:nvPr userDrawn="1">
            <p:custDataLst>
              <p:tags r:id="rId2"/>
            </p:custDataLst>
          </p:nvPr>
        </p:nvSpPr>
        <p:spPr>
          <a:xfrm>
            <a:off x="0" y="0"/>
            <a:ext cx="12192000" cy="6858000"/>
          </a:xfrm>
          <a:prstGeom prst="rect">
            <a:avLst/>
          </a:prstGeom>
          <a:gradFill>
            <a:gsLst>
              <a:gs pos="0">
                <a:srgbClr val="008244"/>
              </a:gs>
              <a:gs pos="100000">
                <a:schemeClr val="accent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8" name="任意多边形: 形状 39">
            <a:extLst>
              <a:ext uri="{FF2B5EF4-FFF2-40B4-BE49-F238E27FC236}">
                <a16:creationId xmlns:a16="http://schemas.microsoft.com/office/drawing/2014/main" id="{B18E0BAC-81B9-4AB0-A570-682285AF4673}"/>
              </a:ext>
            </a:extLst>
          </p:cNvPr>
          <p:cNvSpPr/>
          <p:nvPr userDrawn="1"/>
        </p:nvSpPr>
        <p:spPr>
          <a:xfrm>
            <a:off x="221886"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pattFill prst="pct5">
            <a:fgClr>
              <a:schemeClr val="bg1">
                <a:lumMod val="85000"/>
              </a:schemeClr>
            </a:fgClr>
            <a:bgClr>
              <a:schemeClr val="bg1"/>
            </a:bgClr>
          </a:pattFill>
          <a:ln>
            <a:noFill/>
          </a:ln>
          <a:effectLst>
            <a:outerShdw blurRad="190500" sx="101000" sy="101000" algn="l"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9" name="任意多边形: 形状 39">
            <a:extLst>
              <a:ext uri="{FF2B5EF4-FFF2-40B4-BE49-F238E27FC236}">
                <a16:creationId xmlns:a16="http://schemas.microsoft.com/office/drawing/2014/main" id="{B18E0BAC-81B9-4AB0-A570-682285AF4673}"/>
              </a:ext>
            </a:extLst>
          </p:cNvPr>
          <p:cNvSpPr/>
          <p:nvPr userDrawn="1"/>
        </p:nvSpPr>
        <p:spPr>
          <a:xfrm>
            <a:off x="189674"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rgbClr val="A13F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任意多边形: 形状 39">
            <a:extLst>
              <a:ext uri="{FF2B5EF4-FFF2-40B4-BE49-F238E27FC236}">
                <a16:creationId xmlns:a16="http://schemas.microsoft.com/office/drawing/2014/main" id="{B18E0BAC-81B9-4AB0-A570-682285AF4673}"/>
              </a:ext>
            </a:extLst>
          </p:cNvPr>
          <p:cNvSpPr/>
          <p:nvPr userDrawn="1"/>
        </p:nvSpPr>
        <p:spPr>
          <a:xfrm>
            <a:off x="0" y="0"/>
            <a:ext cx="7536857" cy="6858000"/>
          </a:xfrm>
          <a:custGeom>
            <a:avLst/>
            <a:gdLst>
              <a:gd name="connsiteX0" fmla="*/ 0 w 7536857"/>
              <a:gd name="connsiteY0" fmla="*/ 0 h 6858000"/>
              <a:gd name="connsiteX1" fmla="*/ 6351816 w 7536857"/>
              <a:gd name="connsiteY1" fmla="*/ 0 h 6858000"/>
              <a:gd name="connsiteX2" fmla="*/ 6432300 w 7536857"/>
              <a:gd name="connsiteY2" fmla="*/ 102417 h 6858000"/>
              <a:gd name="connsiteX3" fmla="*/ 7536857 w 7536857"/>
              <a:gd name="connsiteY3" fmla="*/ 3429000 h 6858000"/>
              <a:gd name="connsiteX4" fmla="*/ 6432300 w 7536857"/>
              <a:gd name="connsiteY4" fmla="*/ 6755583 h 6858000"/>
              <a:gd name="connsiteX5" fmla="*/ 6351816 w 7536857"/>
              <a:gd name="connsiteY5" fmla="*/ 6858000 h 6858000"/>
              <a:gd name="connsiteX6" fmla="*/ 0 w 753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6857" h="6858000">
                <a:moveTo>
                  <a:pt x="0" y="0"/>
                </a:moveTo>
                <a:lnTo>
                  <a:pt x="6351816" y="0"/>
                </a:lnTo>
                <a:lnTo>
                  <a:pt x="6432300" y="102417"/>
                </a:lnTo>
                <a:cubicBezTo>
                  <a:pt x="7126033" y="1030047"/>
                  <a:pt x="7536857" y="2181547"/>
                  <a:pt x="7536857" y="3429000"/>
                </a:cubicBezTo>
                <a:cubicBezTo>
                  <a:pt x="7536857" y="4676454"/>
                  <a:pt x="7126033" y="5827953"/>
                  <a:pt x="6432300" y="6755583"/>
                </a:cubicBezTo>
                <a:lnTo>
                  <a:pt x="6351816" y="6858000"/>
                </a:lnTo>
                <a:lnTo>
                  <a:pt x="0" y="6858000"/>
                </a:lnTo>
                <a:close/>
              </a:path>
            </a:pathLst>
          </a:custGeom>
          <a:solidFill>
            <a:schemeClr val="bg1"/>
          </a:solidFill>
          <a:ln>
            <a:noFill/>
          </a:ln>
          <a:effectLst>
            <a:outerShdw blurRad="76200" sx="101000" sy="101000" algn="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任意多边形: 形状 74">
            <a:extLst>
              <a:ext uri="{FF2B5EF4-FFF2-40B4-BE49-F238E27FC236}">
                <a16:creationId xmlns:a16="http://schemas.microsoft.com/office/drawing/2014/main" id="{4CEDE2BC-7BF6-4AE3-8B04-4514441E4040}"/>
              </a:ext>
            </a:extLst>
          </p:cNvPr>
          <p:cNvSpPr/>
          <p:nvPr userDrawn="1"/>
        </p:nvSpPr>
        <p:spPr>
          <a:xfrm flipV="1">
            <a:off x="660400" y="3829587"/>
            <a:ext cx="6489382"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12" name="标题 47">
            <a:extLst>
              <a:ext uri="{FF2B5EF4-FFF2-40B4-BE49-F238E27FC236}">
                <a16:creationId xmlns:a16="http://schemas.microsoft.com/office/drawing/2014/main" id="{26FA9A66-DBB6-484A-829A-BC30DE67252C}"/>
              </a:ext>
            </a:extLst>
          </p:cNvPr>
          <p:cNvSpPr>
            <a:spLocks noGrp="1"/>
          </p:cNvSpPr>
          <p:nvPr>
            <p:ph type="title" hasCustomPrompt="1"/>
          </p:nvPr>
        </p:nvSpPr>
        <p:spPr>
          <a:xfrm>
            <a:off x="671368" y="2616692"/>
            <a:ext cx="7015008" cy="1200329"/>
          </a:xfrm>
          <a:prstGeom prst="rect">
            <a:avLst/>
          </a:prstGeom>
          <a:noFill/>
        </p:spPr>
        <p:txBody>
          <a:bodyPr wrap="square" lIns="0" rtlCol="0">
            <a:spAutoFit/>
          </a:bodyPr>
          <a:lstStyle>
            <a:lvl1pPr>
              <a:lnSpc>
                <a:spcPct val="100000"/>
              </a:lnSpc>
              <a:defRPr lang="zh-CN" altLang="en-US" sz="3600" b="1" spc="100" dirty="0">
                <a:latin typeface="微软雅黑" panose="020B0503020204020204" pitchFamily="34" charset="-122"/>
                <a:ea typeface="微软雅黑" panose="020B0503020204020204" pitchFamily="34" charset="-122"/>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13" name="文本占位符 87">
            <a:extLst>
              <a:ext uri="{FF2B5EF4-FFF2-40B4-BE49-F238E27FC236}">
                <a16:creationId xmlns:a16="http://schemas.microsoft.com/office/drawing/2014/main" id="{F56DEE86-1AA4-4820-A7A1-E4F787904C00}"/>
              </a:ext>
            </a:extLst>
          </p:cNvPr>
          <p:cNvSpPr>
            <a:spLocks noGrp="1"/>
          </p:cNvSpPr>
          <p:nvPr>
            <p:ph type="body" sz="quarter" idx="13" hasCustomPrompt="1"/>
          </p:nvPr>
        </p:nvSpPr>
        <p:spPr>
          <a:xfrm>
            <a:off x="671367" y="2352090"/>
            <a:ext cx="5137927"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14" name="文本占位符 53">
            <a:extLst>
              <a:ext uri="{FF2B5EF4-FFF2-40B4-BE49-F238E27FC236}">
                <a16:creationId xmlns:a16="http://schemas.microsoft.com/office/drawing/2014/main" id="{28747CEA-1C37-4144-A247-245AD1393504}"/>
              </a:ext>
            </a:extLst>
          </p:cNvPr>
          <p:cNvSpPr>
            <a:spLocks noGrp="1"/>
          </p:cNvSpPr>
          <p:nvPr>
            <p:ph type="body" sz="quarter" idx="16" hasCustomPrompt="1"/>
          </p:nvPr>
        </p:nvSpPr>
        <p:spPr>
          <a:xfrm>
            <a:off x="671366" y="4094394"/>
            <a:ext cx="6221139"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sp>
        <p:nvSpPr>
          <p:cNvPr id="16" name="文本框 15"/>
          <p:cNvSpPr txBox="1"/>
          <p:nvPr userDrawn="1"/>
        </p:nvSpPr>
        <p:spPr>
          <a:xfrm>
            <a:off x="474450" y="318256"/>
            <a:ext cx="2104863" cy="792864"/>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2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BIT </a:t>
            </a:r>
            <a:r>
              <a:rPr kumimoji="0" lang="en-US" altLang="zh-CN" sz="2400" b="1" i="0" u="none" strike="noStrike" kern="1200" cap="none" spc="100" normalizeH="0" baseline="0" noProof="0" dirty="0">
                <a:ln>
                  <a:noFill/>
                </a:ln>
                <a:solidFill>
                  <a:srgbClr val="A2A2A2"/>
                </a:solidFill>
                <a:effectLst/>
                <a:uLnTx/>
                <a:uFillTx/>
                <a:latin typeface="+mn-ea"/>
                <a:ea typeface="+mn-ea"/>
                <a:cs typeface="+mn-cs"/>
              </a:rPr>
              <a:t>▷</a:t>
            </a:r>
            <a:endParaRPr kumimoji="0" lang="zh-CN" altLang="en-US" sz="2400" b="1" i="0" u="none" strike="noStrike" kern="1200" cap="none" spc="100" normalizeH="0" baseline="0" noProof="0" dirty="0">
              <a:ln>
                <a:noFill/>
              </a:ln>
              <a:solidFill>
                <a:srgbClr val="A2A2A2"/>
              </a:solidFill>
              <a:effectLst/>
              <a:uLnTx/>
              <a:uFillTx/>
              <a:latin typeface="+mn-ea"/>
              <a:ea typeface="+mn-ea"/>
              <a:cs typeface="+mn-cs"/>
            </a:endParaRPr>
          </a:p>
        </p:txBody>
      </p:sp>
      <p:pic>
        <p:nvPicPr>
          <p:cNvPr id="23" name="图片 2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50894" y="-774608"/>
            <a:ext cx="7885491" cy="7588381"/>
          </a:xfrm>
          <a:prstGeom prst="rect">
            <a:avLst/>
          </a:prstGeom>
        </p:spPr>
      </p:pic>
      <p:pic>
        <p:nvPicPr>
          <p:cNvPr id="20" name="图片 1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250874" y="2196869"/>
            <a:ext cx="3243162" cy="2464261"/>
          </a:xfrm>
          <a:prstGeom prst="rect">
            <a:avLst/>
          </a:prstGeom>
        </p:spPr>
      </p:pic>
      <p:grpSp>
        <p:nvGrpSpPr>
          <p:cNvPr id="2" name="组合 1"/>
          <p:cNvGrpSpPr/>
          <p:nvPr userDrawn="1"/>
        </p:nvGrpSpPr>
        <p:grpSpPr>
          <a:xfrm>
            <a:off x="671368" y="6061309"/>
            <a:ext cx="2479573" cy="304965"/>
            <a:chOff x="671368" y="6061309"/>
            <a:chExt cx="2479573" cy="304965"/>
          </a:xfrm>
        </p:grpSpPr>
        <p:grpSp>
          <p:nvGrpSpPr>
            <p:cNvPr id="74" name="组合 73"/>
            <p:cNvGrpSpPr/>
            <p:nvPr userDrawn="1"/>
          </p:nvGrpSpPr>
          <p:grpSpPr>
            <a:xfrm>
              <a:off x="2098445" y="6064781"/>
              <a:ext cx="1052496" cy="298683"/>
              <a:chOff x="2373567" y="1096524"/>
              <a:chExt cx="2578404" cy="731714"/>
            </a:xfrm>
          </p:grpSpPr>
          <p:sp>
            <p:nvSpPr>
              <p:cNvPr id="8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0" name="Freeform 6">
                <a:extLst>
                  <a:ext uri="{FF2B5EF4-FFF2-40B4-BE49-F238E27FC236}">
                    <a16:creationId xmlns:a16="http://schemas.microsoft.com/office/drawing/2014/main" id="{CC1FA68D-3307-481A-8E89-D3CB2E8693F4}"/>
                  </a:ext>
                </a:extLst>
              </p:cNvPr>
              <p:cNvSpPr>
                <a:spLocks/>
              </p:cNvSpPr>
              <p:nvPr/>
            </p:nvSpPr>
            <p:spPr bwMode="auto">
              <a:xfrm>
                <a:off x="4620305" y="1246611"/>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91" name="组合 9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9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92" name="组合 9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9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9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75" name="组合 74"/>
            <p:cNvGrpSpPr/>
            <p:nvPr userDrawn="1"/>
          </p:nvGrpSpPr>
          <p:grpSpPr>
            <a:xfrm>
              <a:off x="671368" y="6061309"/>
              <a:ext cx="1100339" cy="304965"/>
              <a:chOff x="2372715" y="161759"/>
              <a:chExt cx="2695608" cy="747103"/>
            </a:xfrm>
          </p:grpSpPr>
          <p:grpSp>
            <p:nvGrpSpPr>
              <p:cNvPr id="76" name="组合 7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8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7" name="组合 7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8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8" name="组合 7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8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9" name="组合 78"/>
              <p:cNvGrpSpPr/>
              <p:nvPr/>
            </p:nvGrpSpPr>
            <p:grpSpPr>
              <a:xfrm>
                <a:off x="4613362" y="313351"/>
                <a:ext cx="454961" cy="453362"/>
                <a:chOff x="11893465" y="1994536"/>
                <a:chExt cx="274986" cy="274018"/>
              </a:xfrm>
              <a:solidFill>
                <a:schemeClr val="accent3"/>
              </a:solidFill>
            </p:grpSpPr>
            <p:sp>
              <p:nvSpPr>
                <p:cNvPr id="8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210580071"/>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目录样式7-2">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t="-74" b="196"/>
          <a:stretch/>
        </p:blipFill>
        <p:spPr>
          <a:xfrm>
            <a:off x="0" y="-1"/>
            <a:ext cx="12191999" cy="5019675"/>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5019674"/>
            <a:ext cx="12192001" cy="183832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501967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461" y="5009909"/>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473992" y="3927615"/>
            <a:ext cx="9244014" cy="216458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1532412"/>
            <a:ext cx="3082473" cy="862791"/>
          </a:xfrm>
          <a:prstGeom prst="rect">
            <a:avLst/>
          </a:prstGeom>
        </p:spPr>
      </p:pic>
    </p:spTree>
    <p:extLst>
      <p:ext uri="{BB962C8B-B14F-4D97-AF65-F5344CB8AC3E}">
        <p14:creationId xmlns:p14="http://schemas.microsoft.com/office/powerpoint/2010/main" val="4218146803"/>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目录样式7-3">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a:ext>
            </a:extLst>
          </a:blip>
          <a:srcRect l="1" t="13078" r="-1" b="115"/>
          <a:stretch/>
        </p:blipFill>
        <p:spPr>
          <a:xfrm>
            <a:off x="0" y="-1"/>
            <a:ext cx="12191999" cy="4362681"/>
          </a:xfrm>
          <a:prstGeom prst="rect">
            <a:avLst/>
          </a:prstGeom>
        </p:spPr>
      </p:pic>
      <p:sp>
        <p:nvSpPr>
          <p:cNvPr id="5" name="矩形 4">
            <a:extLst>
              <a:ext uri="{FF2B5EF4-FFF2-40B4-BE49-F238E27FC236}">
                <a16:creationId xmlns:a16="http://schemas.microsoft.com/office/drawing/2014/main" id="{41C37BF7-CAE8-4F93-8BE5-229FC17201DA}"/>
              </a:ext>
            </a:extLst>
          </p:cNvPr>
          <p:cNvSpPr/>
          <p:nvPr userDrawn="1"/>
        </p:nvSpPr>
        <p:spPr>
          <a:xfrm>
            <a:off x="0" y="4346687"/>
            <a:ext cx="12192001" cy="2511313"/>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41C37BF7-CAE8-4F93-8BE5-229FC17201DA}"/>
              </a:ext>
            </a:extLst>
          </p:cNvPr>
          <p:cNvSpPr/>
          <p:nvPr userDrawn="1"/>
        </p:nvSpPr>
        <p:spPr>
          <a:xfrm>
            <a:off x="0" y="0"/>
            <a:ext cx="12192001" cy="4346687"/>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cxnSp>
        <p:nvCxnSpPr>
          <p:cNvPr id="7" name="直接连接符 6"/>
          <p:cNvCxnSpPr/>
          <p:nvPr userDrawn="1"/>
        </p:nvCxnSpPr>
        <p:spPr>
          <a:xfrm>
            <a:off x="-73936" y="4346687"/>
            <a:ext cx="1233987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E77144AF-E247-4A51-BF9C-A0E75712D941}"/>
              </a:ext>
            </a:extLst>
          </p:cNvPr>
          <p:cNvSpPr/>
          <p:nvPr userDrawn="1"/>
        </p:nvSpPr>
        <p:spPr>
          <a:xfrm>
            <a:off x="1828800" y="2524126"/>
            <a:ext cx="8494006" cy="3568078"/>
          </a:xfrm>
          <a:prstGeom prst="rect">
            <a:avLst/>
          </a:prstGeom>
          <a:solidFill>
            <a:sysClr val="window" lastClr="FFFFFF"/>
          </a:solidFill>
          <a:ln w="76200" cap="flat" cmpd="sng" algn="ctr">
            <a:solidFill>
              <a:schemeClr val="accent3">
                <a:lumMod val="20000"/>
                <a:lumOff val="80000"/>
              </a:schemeClr>
            </a:solid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69" name="图片 68"/>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54764" y="861200"/>
            <a:ext cx="3082473" cy="862791"/>
          </a:xfrm>
          <a:prstGeom prst="rect">
            <a:avLst/>
          </a:prstGeom>
        </p:spPr>
      </p:pic>
    </p:spTree>
    <p:extLst>
      <p:ext uri="{BB962C8B-B14F-4D97-AF65-F5344CB8AC3E}">
        <p14:creationId xmlns:p14="http://schemas.microsoft.com/office/powerpoint/2010/main" val="119940601"/>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样式7-4">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7423183" y="0"/>
            <a:ext cx="4768815"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5" name="文本框 44">
            <a:extLst>
              <a:ext uri="{FF2B5EF4-FFF2-40B4-BE49-F238E27FC236}">
                <a16:creationId xmlns:a16="http://schemas.microsoft.com/office/drawing/2014/main" id="{A04A170D-2187-4825-AF2D-C8F1D0BDF5F4}"/>
              </a:ext>
            </a:extLst>
          </p:cNvPr>
          <p:cNvSpPr txBox="1"/>
          <p:nvPr userDrawn="1"/>
        </p:nvSpPr>
        <p:spPr>
          <a:xfrm>
            <a:off x="-2647787" y="-2281727"/>
            <a:ext cx="6031920" cy="111722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rPr>
              <a:t>0</a:t>
            </a:r>
            <a:endParaRPr kumimoji="0" lang="zh-CN" altLang="en-US" sz="72000" b="0" i="0" u="none" strike="noStrike" kern="1200" cap="none" spc="0" normalizeH="0" baseline="0" noProof="0" dirty="0">
              <a:ln>
                <a:noFill/>
              </a:ln>
              <a:solidFill>
                <a:prstClr val="white">
                  <a:alpha val="40000"/>
                </a:prstClr>
              </a:solidFill>
              <a:effectLst/>
              <a:uLnTx/>
              <a:uFillTx/>
              <a:latin typeface="Century Gothic" panose="020B0502020202020204" pitchFamily="34" charset="0"/>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spTree>
    <p:extLst>
      <p:ext uri="{BB962C8B-B14F-4D97-AF65-F5344CB8AC3E}">
        <p14:creationId xmlns:p14="http://schemas.microsoft.com/office/powerpoint/2010/main" val="1902434754"/>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样式8">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EDD8B33-19AA-4632-BE4B-A5744CEC2C45}"/>
              </a:ext>
            </a:extLst>
          </p:cNvPr>
          <p:cNvSpPr/>
          <p:nvPr userDrawn="1"/>
        </p:nvSpPr>
        <p:spPr>
          <a:xfrm>
            <a:off x="0" y="0"/>
            <a:ext cx="12192000" cy="6858000"/>
          </a:xfrm>
          <a:prstGeom prst="rect">
            <a:avLst/>
          </a:prstGeom>
          <a:gradFill flip="none" rotWithShape="1">
            <a:gsLst>
              <a:gs pos="0">
                <a:srgbClr val="007E42"/>
              </a:gs>
              <a:gs pos="100000">
                <a:schemeClr val="accent1"/>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943725" y="1087685"/>
            <a:ext cx="5251028" cy="5254131"/>
          </a:xfrm>
          <a:prstGeom prst="rect">
            <a:avLst/>
          </a:prstGeom>
        </p:spPr>
      </p:pic>
      <p:sp>
        <p:nvSpPr>
          <p:cNvPr id="12" name="矩形 11">
            <a:extLst>
              <a:ext uri="{FF2B5EF4-FFF2-40B4-BE49-F238E27FC236}">
                <a16:creationId xmlns:a16="http://schemas.microsoft.com/office/drawing/2014/main" id="{D1BADEE0-5304-4D64-BC33-E82C8C71DF4D}"/>
              </a:ext>
            </a:extLst>
          </p:cNvPr>
          <p:cNvSpPr/>
          <p:nvPr userDrawn="1"/>
        </p:nvSpPr>
        <p:spPr>
          <a:xfrm>
            <a:off x="6870981" y="0"/>
            <a:ext cx="5321017" cy="6858001"/>
          </a:xfrm>
          <a:prstGeom prst="rect">
            <a:avLst/>
          </a:prstGeom>
          <a:gradFill flip="none" rotWithShape="1">
            <a:gsLst>
              <a:gs pos="0">
                <a:srgbClr val="006C39">
                  <a:alpha val="0"/>
                </a:srgbClr>
              </a:gs>
              <a:gs pos="100000">
                <a:schemeClr val="accent1">
                  <a:alpha val="72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3" name="矩形 42">
            <a:extLst>
              <a:ext uri="{FF2B5EF4-FFF2-40B4-BE49-F238E27FC236}">
                <a16:creationId xmlns:a16="http://schemas.microsoft.com/office/drawing/2014/main" id="{E77144AF-E247-4A51-BF9C-A0E75712D941}"/>
              </a:ext>
            </a:extLst>
          </p:cNvPr>
          <p:cNvSpPr/>
          <p:nvPr userDrawn="1"/>
        </p:nvSpPr>
        <p:spPr>
          <a:xfrm>
            <a:off x="6873734" y="3188524"/>
            <a:ext cx="5318266" cy="1205346"/>
          </a:xfrm>
          <a:prstGeom prst="rect">
            <a:avLst/>
          </a:prstGeom>
          <a:solidFill>
            <a:sysClr val="window" lastClr="FFFFFF"/>
          </a:solidFill>
          <a:ln w="76200" cap="flat" cmpd="sng" algn="ctr">
            <a:noFill/>
            <a:prstDash val="solid"/>
            <a:miter lim="800000"/>
          </a:ln>
          <a:effectLst>
            <a:outerShdw blurRad="558800" sx="102000" sy="102000" algn="ctr" rotWithShape="0">
              <a:prstClr val="black">
                <a:alpha val="2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sp>
        <p:nvSpPr>
          <p:cNvPr id="44" name="矩形 43">
            <a:extLst>
              <a:ext uri="{FF2B5EF4-FFF2-40B4-BE49-F238E27FC236}">
                <a16:creationId xmlns:a16="http://schemas.microsoft.com/office/drawing/2014/main" id="{E77144AF-E247-4A51-BF9C-A0E75712D941}"/>
              </a:ext>
            </a:extLst>
          </p:cNvPr>
          <p:cNvSpPr/>
          <p:nvPr userDrawn="1"/>
        </p:nvSpPr>
        <p:spPr>
          <a:xfrm>
            <a:off x="6873734" y="3188522"/>
            <a:ext cx="549449" cy="1205348"/>
          </a:xfrm>
          <a:prstGeom prst="rect">
            <a:avLst/>
          </a:prstGeom>
          <a:solidFill>
            <a:schemeClr val="accent4"/>
          </a:solidFill>
          <a:ln w="762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ea typeface="微软雅黑" panose="020B0503020204020204" pitchFamily="34" charset="-122"/>
              <a:cs typeface="+mn-cs"/>
            </a:endParaRPr>
          </a:p>
        </p:txBody>
      </p:sp>
      <p:pic>
        <p:nvPicPr>
          <p:cNvPr id="46" name="图片 4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85140" y="203173"/>
            <a:ext cx="2510452" cy="702681"/>
          </a:xfrm>
          <a:prstGeom prst="rect">
            <a:avLst/>
          </a:prstGeom>
        </p:spPr>
      </p:pic>
      <p:grpSp>
        <p:nvGrpSpPr>
          <p:cNvPr id="9" name="Group 6"/>
          <p:cNvGrpSpPr>
            <a:grpSpLocks/>
          </p:cNvGrpSpPr>
          <p:nvPr userDrawn="1"/>
        </p:nvGrpSpPr>
        <p:grpSpPr bwMode="auto">
          <a:xfrm>
            <a:off x="778934" y="687917"/>
            <a:ext cx="3299884" cy="5425016"/>
            <a:chOff x="0" y="0"/>
            <a:chExt cx="2476153" cy="4069266"/>
          </a:xfrm>
          <a:solidFill>
            <a:schemeClr val="bg1">
              <a:alpha val="25000"/>
            </a:schemeClr>
          </a:solidFill>
        </p:grpSpPr>
        <p:sp>
          <p:nvSpPr>
            <p:cNvPr id="10" name="矩形 3"/>
            <p:cNvSpPr>
              <a:spLocks noChangeArrowheads="1"/>
            </p:cNvSpPr>
            <p:nvPr/>
          </p:nvSpPr>
          <p:spPr bwMode="auto">
            <a:xfrm>
              <a:off x="0"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3" name="矩形 4"/>
            <p:cNvSpPr>
              <a:spLocks noChangeArrowheads="1"/>
            </p:cNvSpPr>
            <p:nvPr/>
          </p:nvSpPr>
          <p:spPr bwMode="auto">
            <a:xfrm>
              <a:off x="437624"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4" name="矩形 5"/>
            <p:cNvSpPr>
              <a:spLocks noChangeArrowheads="1"/>
            </p:cNvSpPr>
            <p:nvPr/>
          </p:nvSpPr>
          <p:spPr bwMode="auto">
            <a:xfrm>
              <a:off x="875248"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5" name="矩形 6"/>
            <p:cNvSpPr>
              <a:spLocks noChangeArrowheads="1"/>
            </p:cNvSpPr>
            <p:nvPr/>
          </p:nvSpPr>
          <p:spPr bwMode="auto">
            <a:xfrm>
              <a:off x="1312872"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矩形 7"/>
            <p:cNvSpPr>
              <a:spLocks noChangeArrowheads="1"/>
            </p:cNvSpPr>
            <p:nvPr/>
          </p:nvSpPr>
          <p:spPr bwMode="auto">
            <a:xfrm>
              <a:off x="1750496"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7" name="矩形 8"/>
            <p:cNvSpPr>
              <a:spLocks noChangeArrowheads="1"/>
            </p:cNvSpPr>
            <p:nvPr/>
          </p:nvSpPr>
          <p:spPr bwMode="auto">
            <a:xfrm>
              <a:off x="2188121" y="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8" name="矩形 59"/>
            <p:cNvSpPr>
              <a:spLocks noChangeArrowheads="1"/>
            </p:cNvSpPr>
            <p:nvPr/>
          </p:nvSpPr>
          <p:spPr bwMode="auto">
            <a:xfrm>
              <a:off x="0"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 name="矩形 60"/>
            <p:cNvSpPr>
              <a:spLocks noChangeArrowheads="1"/>
            </p:cNvSpPr>
            <p:nvPr/>
          </p:nvSpPr>
          <p:spPr bwMode="auto">
            <a:xfrm>
              <a:off x="437624"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0" name="矩形 61"/>
            <p:cNvSpPr>
              <a:spLocks noChangeArrowheads="1"/>
            </p:cNvSpPr>
            <p:nvPr/>
          </p:nvSpPr>
          <p:spPr bwMode="auto">
            <a:xfrm>
              <a:off x="875248"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1" name="矩形 62"/>
            <p:cNvSpPr>
              <a:spLocks noChangeArrowheads="1"/>
            </p:cNvSpPr>
            <p:nvPr/>
          </p:nvSpPr>
          <p:spPr bwMode="auto">
            <a:xfrm>
              <a:off x="1312872"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2" name="矩形 63"/>
            <p:cNvSpPr>
              <a:spLocks noChangeArrowheads="1"/>
            </p:cNvSpPr>
            <p:nvPr/>
          </p:nvSpPr>
          <p:spPr bwMode="auto">
            <a:xfrm>
              <a:off x="1750496"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3" name="矩形 64"/>
            <p:cNvSpPr>
              <a:spLocks noChangeArrowheads="1"/>
            </p:cNvSpPr>
            <p:nvPr/>
          </p:nvSpPr>
          <p:spPr bwMode="auto">
            <a:xfrm>
              <a:off x="2188121" y="406202"/>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 name="矩形 66"/>
            <p:cNvSpPr>
              <a:spLocks noChangeArrowheads="1"/>
            </p:cNvSpPr>
            <p:nvPr/>
          </p:nvSpPr>
          <p:spPr bwMode="auto">
            <a:xfrm>
              <a:off x="0"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5" name="矩形 67"/>
            <p:cNvSpPr>
              <a:spLocks noChangeArrowheads="1"/>
            </p:cNvSpPr>
            <p:nvPr/>
          </p:nvSpPr>
          <p:spPr bwMode="auto">
            <a:xfrm>
              <a:off x="437624"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6" name="矩形 68"/>
            <p:cNvSpPr>
              <a:spLocks noChangeArrowheads="1"/>
            </p:cNvSpPr>
            <p:nvPr/>
          </p:nvSpPr>
          <p:spPr bwMode="auto">
            <a:xfrm>
              <a:off x="875248"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7" name="矩形 69"/>
            <p:cNvSpPr>
              <a:spLocks noChangeArrowheads="1"/>
            </p:cNvSpPr>
            <p:nvPr/>
          </p:nvSpPr>
          <p:spPr bwMode="auto">
            <a:xfrm>
              <a:off x="1312872"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8" name="矩形 70"/>
            <p:cNvSpPr>
              <a:spLocks noChangeArrowheads="1"/>
            </p:cNvSpPr>
            <p:nvPr/>
          </p:nvSpPr>
          <p:spPr bwMode="auto">
            <a:xfrm>
              <a:off x="1750496"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9" name="矩形 71"/>
            <p:cNvSpPr>
              <a:spLocks noChangeArrowheads="1"/>
            </p:cNvSpPr>
            <p:nvPr/>
          </p:nvSpPr>
          <p:spPr bwMode="auto">
            <a:xfrm>
              <a:off x="2188121" y="828081"/>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0" name="矩形 73"/>
            <p:cNvSpPr>
              <a:spLocks noChangeArrowheads="1"/>
            </p:cNvSpPr>
            <p:nvPr/>
          </p:nvSpPr>
          <p:spPr bwMode="auto">
            <a:xfrm>
              <a:off x="0"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1" name="矩形 74"/>
            <p:cNvSpPr>
              <a:spLocks noChangeArrowheads="1"/>
            </p:cNvSpPr>
            <p:nvPr/>
          </p:nvSpPr>
          <p:spPr bwMode="auto">
            <a:xfrm>
              <a:off x="437624"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2" name="矩形 75"/>
            <p:cNvSpPr>
              <a:spLocks noChangeArrowheads="1"/>
            </p:cNvSpPr>
            <p:nvPr/>
          </p:nvSpPr>
          <p:spPr bwMode="auto">
            <a:xfrm>
              <a:off x="875248"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3" name="矩形 76"/>
            <p:cNvSpPr>
              <a:spLocks noChangeArrowheads="1"/>
            </p:cNvSpPr>
            <p:nvPr/>
          </p:nvSpPr>
          <p:spPr bwMode="auto">
            <a:xfrm>
              <a:off x="1312872"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4" name="矩形 77"/>
            <p:cNvSpPr>
              <a:spLocks noChangeArrowheads="1"/>
            </p:cNvSpPr>
            <p:nvPr/>
          </p:nvSpPr>
          <p:spPr bwMode="auto">
            <a:xfrm>
              <a:off x="1750496"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5" name="矩形 78"/>
            <p:cNvSpPr>
              <a:spLocks noChangeArrowheads="1"/>
            </p:cNvSpPr>
            <p:nvPr/>
          </p:nvSpPr>
          <p:spPr bwMode="auto">
            <a:xfrm>
              <a:off x="2188121" y="1249960"/>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6" name="矩形 80"/>
            <p:cNvSpPr>
              <a:spLocks noChangeArrowheads="1"/>
            </p:cNvSpPr>
            <p:nvPr/>
          </p:nvSpPr>
          <p:spPr bwMode="auto">
            <a:xfrm>
              <a:off x="0"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7" name="矩形 81"/>
            <p:cNvSpPr>
              <a:spLocks noChangeArrowheads="1"/>
            </p:cNvSpPr>
            <p:nvPr/>
          </p:nvSpPr>
          <p:spPr bwMode="auto">
            <a:xfrm>
              <a:off x="437624"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8" name="矩形 82"/>
            <p:cNvSpPr>
              <a:spLocks noChangeArrowheads="1"/>
            </p:cNvSpPr>
            <p:nvPr/>
          </p:nvSpPr>
          <p:spPr bwMode="auto">
            <a:xfrm>
              <a:off x="875248"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39" name="矩形 83"/>
            <p:cNvSpPr>
              <a:spLocks noChangeArrowheads="1"/>
            </p:cNvSpPr>
            <p:nvPr/>
          </p:nvSpPr>
          <p:spPr bwMode="auto">
            <a:xfrm>
              <a:off x="1312872"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0" name="矩形 84"/>
            <p:cNvSpPr>
              <a:spLocks noChangeArrowheads="1"/>
            </p:cNvSpPr>
            <p:nvPr/>
          </p:nvSpPr>
          <p:spPr bwMode="auto">
            <a:xfrm>
              <a:off x="1750496"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1" name="矩形 85"/>
            <p:cNvSpPr>
              <a:spLocks noChangeArrowheads="1"/>
            </p:cNvSpPr>
            <p:nvPr/>
          </p:nvSpPr>
          <p:spPr bwMode="auto">
            <a:xfrm>
              <a:off x="2188121" y="1671839"/>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2" name="矩形 87"/>
            <p:cNvSpPr>
              <a:spLocks noChangeArrowheads="1"/>
            </p:cNvSpPr>
            <p:nvPr/>
          </p:nvSpPr>
          <p:spPr bwMode="auto">
            <a:xfrm>
              <a:off x="0"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7" name="矩形 88"/>
            <p:cNvSpPr>
              <a:spLocks noChangeArrowheads="1"/>
            </p:cNvSpPr>
            <p:nvPr/>
          </p:nvSpPr>
          <p:spPr bwMode="auto">
            <a:xfrm>
              <a:off x="437624"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8" name="矩形 89"/>
            <p:cNvSpPr>
              <a:spLocks noChangeArrowheads="1"/>
            </p:cNvSpPr>
            <p:nvPr/>
          </p:nvSpPr>
          <p:spPr bwMode="auto">
            <a:xfrm>
              <a:off x="875248"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9" name="矩形 90"/>
            <p:cNvSpPr>
              <a:spLocks noChangeArrowheads="1"/>
            </p:cNvSpPr>
            <p:nvPr/>
          </p:nvSpPr>
          <p:spPr bwMode="auto">
            <a:xfrm>
              <a:off x="1312872"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0" name="矩形 91"/>
            <p:cNvSpPr>
              <a:spLocks noChangeArrowheads="1"/>
            </p:cNvSpPr>
            <p:nvPr/>
          </p:nvSpPr>
          <p:spPr bwMode="auto">
            <a:xfrm>
              <a:off x="1750496"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1" name="矩形 92"/>
            <p:cNvSpPr>
              <a:spLocks noChangeArrowheads="1"/>
            </p:cNvSpPr>
            <p:nvPr/>
          </p:nvSpPr>
          <p:spPr bwMode="auto">
            <a:xfrm>
              <a:off x="2188121" y="2093718"/>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2" name="矩形 94"/>
            <p:cNvSpPr>
              <a:spLocks noChangeArrowheads="1"/>
            </p:cNvSpPr>
            <p:nvPr/>
          </p:nvSpPr>
          <p:spPr bwMode="auto">
            <a:xfrm>
              <a:off x="0"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3" name="矩形 95"/>
            <p:cNvSpPr>
              <a:spLocks noChangeArrowheads="1"/>
            </p:cNvSpPr>
            <p:nvPr/>
          </p:nvSpPr>
          <p:spPr bwMode="auto">
            <a:xfrm>
              <a:off x="437624"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4" name="矩形 96"/>
            <p:cNvSpPr>
              <a:spLocks noChangeArrowheads="1"/>
            </p:cNvSpPr>
            <p:nvPr/>
          </p:nvSpPr>
          <p:spPr bwMode="auto">
            <a:xfrm>
              <a:off x="875248"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5" name="矩形 97"/>
            <p:cNvSpPr>
              <a:spLocks noChangeArrowheads="1"/>
            </p:cNvSpPr>
            <p:nvPr/>
          </p:nvSpPr>
          <p:spPr bwMode="auto">
            <a:xfrm>
              <a:off x="1312872"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6" name="矩形 98"/>
            <p:cNvSpPr>
              <a:spLocks noChangeArrowheads="1"/>
            </p:cNvSpPr>
            <p:nvPr/>
          </p:nvSpPr>
          <p:spPr bwMode="auto">
            <a:xfrm>
              <a:off x="1750496"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7" name="矩形 99"/>
            <p:cNvSpPr>
              <a:spLocks noChangeArrowheads="1"/>
            </p:cNvSpPr>
            <p:nvPr/>
          </p:nvSpPr>
          <p:spPr bwMode="auto">
            <a:xfrm>
              <a:off x="2188121" y="2515597"/>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8" name="矩形 101"/>
            <p:cNvSpPr>
              <a:spLocks noChangeArrowheads="1"/>
            </p:cNvSpPr>
            <p:nvPr/>
          </p:nvSpPr>
          <p:spPr bwMode="auto">
            <a:xfrm>
              <a:off x="0"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59" name="矩形 102"/>
            <p:cNvSpPr>
              <a:spLocks noChangeArrowheads="1"/>
            </p:cNvSpPr>
            <p:nvPr/>
          </p:nvSpPr>
          <p:spPr bwMode="auto">
            <a:xfrm>
              <a:off x="437624"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0" name="矩形 103"/>
            <p:cNvSpPr>
              <a:spLocks noChangeArrowheads="1"/>
            </p:cNvSpPr>
            <p:nvPr/>
          </p:nvSpPr>
          <p:spPr bwMode="auto">
            <a:xfrm>
              <a:off x="875248"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1" name="矩形 104"/>
            <p:cNvSpPr>
              <a:spLocks noChangeArrowheads="1"/>
            </p:cNvSpPr>
            <p:nvPr/>
          </p:nvSpPr>
          <p:spPr bwMode="auto">
            <a:xfrm>
              <a:off x="1312872"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2" name="矩形 105"/>
            <p:cNvSpPr>
              <a:spLocks noChangeArrowheads="1"/>
            </p:cNvSpPr>
            <p:nvPr/>
          </p:nvSpPr>
          <p:spPr bwMode="auto">
            <a:xfrm>
              <a:off x="1750496"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3" name="矩形 106"/>
            <p:cNvSpPr>
              <a:spLocks noChangeArrowheads="1"/>
            </p:cNvSpPr>
            <p:nvPr/>
          </p:nvSpPr>
          <p:spPr bwMode="auto">
            <a:xfrm>
              <a:off x="2188121" y="2937476"/>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4" name="矩形 108"/>
            <p:cNvSpPr>
              <a:spLocks noChangeArrowheads="1"/>
            </p:cNvSpPr>
            <p:nvPr/>
          </p:nvSpPr>
          <p:spPr bwMode="auto">
            <a:xfrm>
              <a:off x="0"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5" name="矩形 109"/>
            <p:cNvSpPr>
              <a:spLocks noChangeArrowheads="1"/>
            </p:cNvSpPr>
            <p:nvPr/>
          </p:nvSpPr>
          <p:spPr bwMode="auto">
            <a:xfrm>
              <a:off x="437624"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6" name="矩形 110"/>
            <p:cNvSpPr>
              <a:spLocks noChangeArrowheads="1"/>
            </p:cNvSpPr>
            <p:nvPr/>
          </p:nvSpPr>
          <p:spPr bwMode="auto">
            <a:xfrm>
              <a:off x="875248"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7" name="矩形 111"/>
            <p:cNvSpPr>
              <a:spLocks noChangeArrowheads="1"/>
            </p:cNvSpPr>
            <p:nvPr/>
          </p:nvSpPr>
          <p:spPr bwMode="auto">
            <a:xfrm>
              <a:off x="1312872"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8" name="矩形 112"/>
            <p:cNvSpPr>
              <a:spLocks noChangeArrowheads="1"/>
            </p:cNvSpPr>
            <p:nvPr/>
          </p:nvSpPr>
          <p:spPr bwMode="auto">
            <a:xfrm>
              <a:off x="1750496"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9" name="矩形 113"/>
            <p:cNvSpPr>
              <a:spLocks noChangeArrowheads="1"/>
            </p:cNvSpPr>
            <p:nvPr/>
          </p:nvSpPr>
          <p:spPr bwMode="auto">
            <a:xfrm>
              <a:off x="2188121" y="3359355"/>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0" name="矩形 115"/>
            <p:cNvSpPr>
              <a:spLocks noChangeArrowheads="1"/>
            </p:cNvSpPr>
            <p:nvPr/>
          </p:nvSpPr>
          <p:spPr bwMode="auto">
            <a:xfrm>
              <a:off x="0"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1" name="矩形 116"/>
            <p:cNvSpPr>
              <a:spLocks noChangeArrowheads="1"/>
            </p:cNvSpPr>
            <p:nvPr/>
          </p:nvSpPr>
          <p:spPr bwMode="auto">
            <a:xfrm>
              <a:off x="437624"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2" name="矩形 117"/>
            <p:cNvSpPr>
              <a:spLocks noChangeArrowheads="1"/>
            </p:cNvSpPr>
            <p:nvPr/>
          </p:nvSpPr>
          <p:spPr bwMode="auto">
            <a:xfrm>
              <a:off x="875248"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3" name="矩形 118"/>
            <p:cNvSpPr>
              <a:spLocks noChangeArrowheads="1"/>
            </p:cNvSpPr>
            <p:nvPr/>
          </p:nvSpPr>
          <p:spPr bwMode="auto">
            <a:xfrm>
              <a:off x="1312872"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4" name="矩形 119"/>
            <p:cNvSpPr>
              <a:spLocks noChangeArrowheads="1"/>
            </p:cNvSpPr>
            <p:nvPr/>
          </p:nvSpPr>
          <p:spPr bwMode="auto">
            <a:xfrm>
              <a:off x="1750496"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75" name="矩形 120"/>
            <p:cNvSpPr>
              <a:spLocks noChangeArrowheads="1"/>
            </p:cNvSpPr>
            <p:nvPr/>
          </p:nvSpPr>
          <p:spPr bwMode="auto">
            <a:xfrm>
              <a:off x="2188121" y="3781234"/>
              <a:ext cx="288032" cy="28803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Tree>
    <p:extLst>
      <p:ext uri="{BB962C8B-B14F-4D97-AF65-F5344CB8AC3E}">
        <p14:creationId xmlns:p14="http://schemas.microsoft.com/office/powerpoint/2010/main" val="261444738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sp>
        <p:nvSpPr>
          <p:cNvPr id="25" name="矩形 24">
            <a:extLst>
              <a:ext uri="{FF2B5EF4-FFF2-40B4-BE49-F238E27FC236}">
                <a16:creationId xmlns:a16="http://schemas.microsoft.com/office/drawing/2014/main" id="{C10D966C-9DD4-4144-A316-29077EB905B4}"/>
              </a:ext>
            </a:extLst>
          </p:cNvPr>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2" name="组合 10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0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3" name="组合 10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9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9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9" name="组合 8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457850441"/>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页样式1-一段一图">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869241"/>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a:extLst>
                <a:ext uri="{FF2B5EF4-FFF2-40B4-BE49-F238E27FC236}">
                  <a16:creationId xmlns:a16="http://schemas.microsoft.com/office/drawing/2014/main" id="{77A3E9FF-E8D6-4864-AD9A-BC3E704158E7}"/>
                </a:ext>
              </a:extLst>
            </p:cNvPr>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a:extLst>
                <a:ext uri="{FF2B5EF4-FFF2-40B4-BE49-F238E27FC236}">
                  <a16:creationId xmlns:a16="http://schemas.microsoft.com/office/drawing/2014/main" id="{0B39D90D-B980-4ADB-95FB-F043B008E76D}"/>
                </a:ext>
              </a:extLst>
            </p:cNvPr>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06" name="组合 10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11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7" name="组合 10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10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10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10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3" name="组合 9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9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623030551"/>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样式2-一段一图">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88" name="矩形 87">
            <a:extLst>
              <a:ext uri="{FF2B5EF4-FFF2-40B4-BE49-F238E27FC236}">
                <a16:creationId xmlns:a16="http://schemas.microsoft.com/office/drawing/2014/main" id="{CE6666C3-355D-4A5C-A830-6BBD90D5F1FE}"/>
              </a:ext>
            </a:extLst>
          </p:cNvPr>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90193" y="252089"/>
            <a:ext cx="1969223" cy="432990"/>
          </a:xfrm>
          <a:prstGeom prst="rect">
            <a:avLst/>
          </a:prstGeom>
        </p:spPr>
      </p:pic>
    </p:spTree>
    <p:extLst>
      <p:ext uri="{BB962C8B-B14F-4D97-AF65-F5344CB8AC3E}">
        <p14:creationId xmlns:p14="http://schemas.microsoft.com/office/powerpoint/2010/main" val="536812543"/>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a:extLst>
              <a:ext uri="{FF2B5EF4-FFF2-40B4-BE49-F238E27FC236}">
                <a16:creationId xmlns:a16="http://schemas.microsoft.com/office/drawing/2014/main" id="{91BC6857-420C-4F20-ABBF-78DDE1D9F36B}"/>
              </a:ext>
            </a:extLst>
          </p:cNvPr>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96" name="直接连接符 95">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1" name="组合 50">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56"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2" name="组合 51">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3"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47"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7" name="组合 36">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45"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8" name="组合 37">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2"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29855849"/>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样式3-一段一图">
    <p:spTree>
      <p:nvGrpSpPr>
        <p:cNvPr id="1" name=""/>
        <p:cNvGrpSpPr/>
        <p:nvPr/>
      </p:nvGrpSpPr>
      <p:grpSpPr>
        <a:xfrm>
          <a:off x="0" y="0"/>
          <a:ext cx="0" cy="0"/>
          <a:chOff x="0" y="0"/>
          <a:chExt cx="0" cy="0"/>
        </a:xfrm>
      </p:grpSpPr>
      <p:sp>
        <p:nvSpPr>
          <p:cNvPr id="32" name="任意多边形: 形状 77">
            <a:extLst>
              <a:ext uri="{FF2B5EF4-FFF2-40B4-BE49-F238E27FC236}">
                <a16:creationId xmlns:a16="http://schemas.microsoft.com/office/drawing/2014/main" id="{234BC7E1-028A-4463-99ED-1994A3ADEC14}"/>
              </a:ext>
            </a:extLst>
          </p:cNvPr>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277475" y="241566"/>
            <a:ext cx="1819275" cy="509219"/>
          </a:xfrm>
          <a:prstGeom prst="rect">
            <a:avLst/>
          </a:prstGeom>
        </p:spPr>
      </p:pic>
    </p:spTree>
    <p:extLst>
      <p:ext uri="{BB962C8B-B14F-4D97-AF65-F5344CB8AC3E}">
        <p14:creationId xmlns:p14="http://schemas.microsoft.com/office/powerpoint/2010/main" val="2640035679"/>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样式2-首页2">
    <p:spTree>
      <p:nvGrpSpPr>
        <p:cNvPr id="1" name=""/>
        <p:cNvGrpSpPr/>
        <p:nvPr/>
      </p:nvGrpSpPr>
      <p:grpSpPr>
        <a:xfrm>
          <a:off x="0" y="0"/>
          <a:ext cx="0" cy="0"/>
          <a:chOff x="0" y="0"/>
          <a:chExt cx="0" cy="0"/>
        </a:xfrm>
      </p:grpSpPr>
      <p:sp>
        <p:nvSpPr>
          <p:cNvPr id="35"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11373037" y="1"/>
            <a:ext cx="818963"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PA-矩形 7">
            <a:extLst>
              <a:ext uri="{FF2B5EF4-FFF2-40B4-BE49-F238E27FC236}">
                <a16:creationId xmlns:a16="http://schemas.microsoft.com/office/drawing/2014/main" id="{F617AE56-2DFD-4B3C-9381-5F4B6AA7F4D0}"/>
              </a:ext>
            </a:extLst>
          </p:cNvPr>
          <p:cNvSpPr/>
          <p:nvPr userDrawn="1">
            <p:custDataLst>
              <p:tags r:id="rId2"/>
            </p:custDataLst>
          </p:nvPr>
        </p:nvSpPr>
        <p:spPr>
          <a:xfrm>
            <a:off x="0" y="0"/>
            <a:ext cx="1137938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11" name="直接连接符 10"/>
          <p:cNvCxnSpPr/>
          <p:nvPr userDrawn="1"/>
        </p:nvCxnSpPr>
        <p:spPr>
          <a:xfrm>
            <a:off x="1137303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610651" y="161103"/>
            <a:ext cx="6791691" cy="6535792"/>
          </a:xfrm>
          <a:prstGeom prst="rect">
            <a:avLst/>
          </a:prstGeom>
        </p:spPr>
      </p:pic>
      <p:sp>
        <p:nvSpPr>
          <p:cNvPr id="3" name="矩形 2">
            <a:extLst>
              <a:ext uri="{FF2B5EF4-FFF2-40B4-BE49-F238E27FC236}">
                <a16:creationId xmlns:a16="http://schemas.microsoft.com/office/drawing/2014/main" id="{B9BCF8FA-A10E-4A84-94FB-9EE190AFE929}"/>
              </a:ext>
            </a:extLst>
          </p:cNvPr>
          <p:cNvSpPr/>
          <p:nvPr userDrawn="1"/>
        </p:nvSpPr>
        <p:spPr>
          <a:xfrm>
            <a:off x="0" y="1504950"/>
            <a:ext cx="12192000" cy="3848100"/>
          </a:xfrm>
          <a:prstGeom prst="rect">
            <a:avLst/>
          </a:prstGeom>
          <a:solidFill>
            <a:schemeClr val="bg1"/>
          </a:solidFill>
          <a:ln>
            <a:noFill/>
          </a:ln>
          <a:effectLst>
            <a:outerShdw blurRad="101600" sx="101000" sy="101000" algn="c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ea"/>
              <a:sym typeface="+mn-lt"/>
            </a:endParaRPr>
          </a:p>
        </p:txBody>
      </p:sp>
      <p:sp>
        <p:nvSpPr>
          <p:cNvPr id="31" name="任意多边形: 形状 30">
            <a:extLst>
              <a:ext uri="{FF2B5EF4-FFF2-40B4-BE49-F238E27FC236}">
                <a16:creationId xmlns:a16="http://schemas.microsoft.com/office/drawing/2014/main" id="{C46A2DAE-C2C5-44C0-8C41-6B17019A21CC}"/>
              </a:ext>
            </a:extLst>
          </p:cNvPr>
          <p:cNvSpPr/>
          <p:nvPr userDrawn="1"/>
        </p:nvSpPr>
        <p:spPr>
          <a:xfrm flipV="1">
            <a:off x="5143364" y="3786901"/>
            <a:ext cx="6236023" cy="193259"/>
          </a:xfrm>
          <a:custGeom>
            <a:avLst/>
            <a:gdLst>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262847"/>
              <a:gd name="connsiteX1" fmla="*/ 6415214 w 6415214"/>
              <a:gd name="connsiteY1" fmla="*/ 171407 h 262847"/>
              <a:gd name="connsiteX2" fmla="*/ 6415214 w 6415214"/>
              <a:gd name="connsiteY2" fmla="*/ 100390 h 262847"/>
              <a:gd name="connsiteX3" fmla="*/ 511261 w 6415214"/>
              <a:gd name="connsiteY3" fmla="*/ 100390 h 262847"/>
              <a:gd name="connsiteX4" fmla="*/ 229919 w 6415214"/>
              <a:gd name="connsiteY4" fmla="*/ 0 h 262847"/>
              <a:gd name="connsiteX5" fmla="*/ 229919 w 6415214"/>
              <a:gd name="connsiteY5" fmla="*/ 100390 h 262847"/>
              <a:gd name="connsiteX6" fmla="*/ 0 w 6415214"/>
              <a:gd name="connsiteY6" fmla="*/ 100390 h 262847"/>
              <a:gd name="connsiteX7" fmla="*/ 91440 w 6415214"/>
              <a:gd name="connsiteY7" fmla="*/ 262847 h 262847"/>
              <a:gd name="connsiteX0" fmla="*/ 0 w 6415214"/>
              <a:gd name="connsiteY0" fmla="*/ 171407 h 171407"/>
              <a:gd name="connsiteX1" fmla="*/ 6415214 w 6415214"/>
              <a:gd name="connsiteY1" fmla="*/ 171407 h 171407"/>
              <a:gd name="connsiteX2" fmla="*/ 6415214 w 6415214"/>
              <a:gd name="connsiteY2" fmla="*/ 100390 h 171407"/>
              <a:gd name="connsiteX3" fmla="*/ 511261 w 6415214"/>
              <a:gd name="connsiteY3" fmla="*/ 100390 h 171407"/>
              <a:gd name="connsiteX4" fmla="*/ 229919 w 6415214"/>
              <a:gd name="connsiteY4" fmla="*/ 0 h 171407"/>
              <a:gd name="connsiteX5" fmla="*/ 229919 w 6415214"/>
              <a:gd name="connsiteY5" fmla="*/ 100390 h 171407"/>
              <a:gd name="connsiteX6" fmla="*/ 0 w 6415214"/>
              <a:gd name="connsiteY6" fmla="*/ 100390 h 171407"/>
              <a:gd name="connsiteX0" fmla="*/ 0 w 6415214"/>
              <a:gd name="connsiteY0" fmla="*/ 171407 h 171407"/>
              <a:gd name="connsiteX1" fmla="*/ 6415214 w 6415214"/>
              <a:gd name="connsiteY1" fmla="*/ 100390 h 171407"/>
              <a:gd name="connsiteX2" fmla="*/ 511261 w 6415214"/>
              <a:gd name="connsiteY2" fmla="*/ 100390 h 171407"/>
              <a:gd name="connsiteX3" fmla="*/ 229919 w 6415214"/>
              <a:gd name="connsiteY3" fmla="*/ 0 h 171407"/>
              <a:gd name="connsiteX4" fmla="*/ 229919 w 6415214"/>
              <a:gd name="connsiteY4" fmla="*/ 100390 h 171407"/>
              <a:gd name="connsiteX5" fmla="*/ 0 w 6415214"/>
              <a:gd name="connsiteY5" fmla="*/ 100390 h 171407"/>
              <a:gd name="connsiteX0" fmla="*/ 6415214 w 6415214"/>
              <a:gd name="connsiteY0" fmla="*/ 100390 h 100390"/>
              <a:gd name="connsiteX1" fmla="*/ 511261 w 6415214"/>
              <a:gd name="connsiteY1" fmla="*/ 100390 h 100390"/>
              <a:gd name="connsiteX2" fmla="*/ 229919 w 6415214"/>
              <a:gd name="connsiteY2" fmla="*/ 0 h 100390"/>
              <a:gd name="connsiteX3" fmla="*/ 229919 w 6415214"/>
              <a:gd name="connsiteY3" fmla="*/ 100390 h 100390"/>
              <a:gd name="connsiteX4" fmla="*/ 0 w 6415214"/>
              <a:gd name="connsiteY4" fmla="*/ 100390 h 100390"/>
              <a:gd name="connsiteX0" fmla="*/ 6415214 w 6415214"/>
              <a:gd name="connsiteY0" fmla="*/ 195640 h 195640"/>
              <a:gd name="connsiteX1" fmla="*/ 511261 w 6415214"/>
              <a:gd name="connsiteY1" fmla="*/ 195640 h 195640"/>
              <a:gd name="connsiteX2" fmla="*/ 227538 w 6415214"/>
              <a:gd name="connsiteY2" fmla="*/ 0 h 195640"/>
              <a:gd name="connsiteX3" fmla="*/ 229919 w 6415214"/>
              <a:gd name="connsiteY3" fmla="*/ 195640 h 195640"/>
              <a:gd name="connsiteX4" fmla="*/ 0 w 6415214"/>
              <a:gd name="connsiteY4" fmla="*/ 195640 h 195640"/>
              <a:gd name="connsiteX0" fmla="*/ 6415214 w 6415214"/>
              <a:gd name="connsiteY0" fmla="*/ 193259 h 193259"/>
              <a:gd name="connsiteX1" fmla="*/ 511261 w 6415214"/>
              <a:gd name="connsiteY1" fmla="*/ 193259 h 193259"/>
              <a:gd name="connsiteX2" fmla="*/ 232301 w 6415214"/>
              <a:gd name="connsiteY2" fmla="*/ 0 h 193259"/>
              <a:gd name="connsiteX3" fmla="*/ 229919 w 6415214"/>
              <a:gd name="connsiteY3" fmla="*/ 193259 h 193259"/>
              <a:gd name="connsiteX4" fmla="*/ 0 w 6415214"/>
              <a:gd name="connsiteY4" fmla="*/ 193259 h 193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214" h="193259">
                <a:moveTo>
                  <a:pt x="6415214" y="193259"/>
                </a:moveTo>
                <a:lnTo>
                  <a:pt x="511261" y="193259"/>
                </a:lnTo>
                <a:lnTo>
                  <a:pt x="232301" y="0"/>
                </a:lnTo>
                <a:cubicBezTo>
                  <a:pt x="233095" y="65213"/>
                  <a:pt x="229125" y="128046"/>
                  <a:pt x="229919" y="193259"/>
                </a:cubicBezTo>
                <a:lnTo>
                  <a:pt x="0" y="193259"/>
                </a:ln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sym typeface="+mn-lt"/>
            </a:endParaRPr>
          </a:p>
        </p:txBody>
      </p:sp>
      <p:sp>
        <p:nvSpPr>
          <p:cNvPr id="48" name="标题 47">
            <a:extLst>
              <a:ext uri="{FF2B5EF4-FFF2-40B4-BE49-F238E27FC236}">
                <a16:creationId xmlns:a16="http://schemas.microsoft.com/office/drawing/2014/main" id="{253B7C5E-3F08-4EBF-9056-30949C85AEF8}"/>
              </a:ext>
            </a:extLst>
          </p:cNvPr>
          <p:cNvSpPr>
            <a:spLocks noGrp="1"/>
          </p:cNvSpPr>
          <p:nvPr>
            <p:ph type="title" hasCustomPrompt="1"/>
          </p:nvPr>
        </p:nvSpPr>
        <p:spPr>
          <a:xfrm>
            <a:off x="5143364" y="2558484"/>
            <a:ext cx="6206079" cy="1200329"/>
          </a:xfrm>
          <a:prstGeom prst="rect">
            <a:avLst/>
          </a:prstGeom>
          <a:noFill/>
        </p:spPr>
        <p:txBody>
          <a:bodyPr wrap="square" lIns="0" rtlCol="0">
            <a:spAutoFit/>
          </a:bodyPr>
          <a:lstStyle>
            <a:lvl1pPr>
              <a:lnSpc>
                <a:spcPct val="100000"/>
              </a:lnSpc>
              <a:defRPr lang="zh-CN" altLang="en-US" sz="3600" b="1" spc="100" dirty="0">
                <a:latin typeface="+mn-ea"/>
                <a:ea typeface="+mn-ea"/>
                <a:cs typeface="+mn-ea"/>
              </a:defRPr>
            </a:lvl1pPr>
          </a:lstStyle>
          <a:p>
            <a:pPr marL="0" lvl="0"/>
            <a:r>
              <a:rPr lang="zh-CN" altLang="en-US" dirty="0"/>
              <a:t>请在此输入标题</a:t>
            </a:r>
            <a:br>
              <a:rPr lang="zh-CN" altLang="en-US" dirty="0"/>
            </a:br>
            <a:r>
              <a:rPr lang="zh-CN" altLang="en-US" dirty="0"/>
              <a:t>尽量回车保证标题为两行</a:t>
            </a:r>
          </a:p>
        </p:txBody>
      </p:sp>
      <p:sp>
        <p:nvSpPr>
          <p:cNvPr id="60" name="文本占位符 87">
            <a:extLst>
              <a:ext uri="{FF2B5EF4-FFF2-40B4-BE49-F238E27FC236}">
                <a16:creationId xmlns:a16="http://schemas.microsoft.com/office/drawing/2014/main" id="{00D06366-D345-4DCE-A938-EC3BB78363D4}"/>
              </a:ext>
            </a:extLst>
          </p:cNvPr>
          <p:cNvSpPr>
            <a:spLocks noGrp="1"/>
          </p:cNvSpPr>
          <p:nvPr>
            <p:ph type="body" sz="quarter" idx="13" hasCustomPrompt="1"/>
          </p:nvPr>
        </p:nvSpPr>
        <p:spPr>
          <a:xfrm>
            <a:off x="5137014" y="2329801"/>
            <a:ext cx="5154585" cy="258532"/>
          </a:xfrm>
          <a:prstGeom prst="rect">
            <a:avLst/>
          </a:prstGeom>
          <a:noFill/>
        </p:spPr>
        <p:txBody>
          <a:bodyPr wrap="square" lIns="0" rtlCol="0">
            <a:spAutoFit/>
          </a:bodyPr>
          <a:lstStyle>
            <a:lvl1pPr marL="0" indent="0">
              <a:buNone/>
              <a:defRPr lang="zh-CN" altLang="en-US" sz="1200" spc="1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Wingdings 3" panose="05040102010807070707" pitchFamily="18" charset="2"/>
              </a:defRPr>
            </a:lvl1pPr>
          </a:lstStyle>
          <a:p>
            <a:pPr marL="228600" lvl="0" indent="-228600"/>
            <a:r>
              <a:rPr lang="zh-CN" altLang="en-US" dirty="0"/>
              <a:t>请在此输入你的副标题</a:t>
            </a:r>
          </a:p>
        </p:txBody>
      </p:sp>
      <p:sp>
        <p:nvSpPr>
          <p:cNvPr id="38" name="文本占位符 53">
            <a:extLst>
              <a:ext uri="{FF2B5EF4-FFF2-40B4-BE49-F238E27FC236}">
                <a16:creationId xmlns:a16="http://schemas.microsoft.com/office/drawing/2014/main" id="{6465F7BF-7316-4A2A-9ECF-AB9E637FFCF4}"/>
              </a:ext>
            </a:extLst>
          </p:cNvPr>
          <p:cNvSpPr>
            <a:spLocks noGrp="1"/>
          </p:cNvSpPr>
          <p:nvPr>
            <p:ph type="body" sz="quarter" idx="16" hasCustomPrompt="1"/>
          </p:nvPr>
        </p:nvSpPr>
        <p:spPr>
          <a:xfrm>
            <a:off x="5143364" y="4185030"/>
            <a:ext cx="6229674" cy="372410"/>
          </a:xfrm>
          <a:prstGeom prst="rect">
            <a:avLst/>
          </a:prstGeom>
          <a:noFill/>
        </p:spPr>
        <p:txBody>
          <a:bodyPr wrap="square" lIns="0" rtlCol="0" anchor="ctr" anchorCtr="0">
            <a:spAutoFit/>
          </a:bodyPr>
          <a:lstStyle>
            <a:lvl1pPr marL="0" indent="0">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1111261" y="2359437"/>
            <a:ext cx="2855386" cy="2169616"/>
          </a:xfrm>
          <a:prstGeom prst="rect">
            <a:avLst/>
          </a:prstGeom>
        </p:spPr>
      </p:pic>
    </p:spTree>
    <p:extLst>
      <p:ext uri="{BB962C8B-B14F-4D97-AF65-F5344CB8AC3E}">
        <p14:creationId xmlns:p14="http://schemas.microsoft.com/office/powerpoint/2010/main" val="212345520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a:extLst>
              <a:ext uri="{FF2B5EF4-FFF2-40B4-BE49-F238E27FC236}">
                <a16:creationId xmlns:a16="http://schemas.microsoft.com/office/drawing/2014/main" id="{C10D966C-9DD4-4144-A316-29077EB905B4}"/>
              </a:ext>
            </a:extLst>
          </p:cNvPr>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5" name="矩形 4">
            <a:extLst>
              <a:ext uri="{FF2B5EF4-FFF2-40B4-BE49-F238E27FC236}">
                <a16:creationId xmlns:a16="http://schemas.microsoft.com/office/drawing/2014/main" id="{6833366C-F485-4B9F-89F5-27A807162B12}"/>
              </a:ext>
            </a:extLst>
          </p:cNvPr>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3613189"/>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内页样式４-一段一图">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833366C-F485-4B9F-89F5-27A807162B12}"/>
              </a:ext>
            </a:extLst>
          </p:cNvPr>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1095697"/>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57" name="图片 56"/>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cxnSp>
        <p:nvCxnSpPr>
          <p:cNvPr id="87" name="直接连接符 86">
            <a:extLst>
              <a:ext uri="{FF2B5EF4-FFF2-40B4-BE49-F238E27FC236}">
                <a16:creationId xmlns:a16="http://schemas.microsoft.com/office/drawing/2014/main" id="{1375EC85-F9E6-44D2-9F15-53B5B6F75476}"/>
              </a:ext>
            </a:extLst>
          </p:cNvPr>
          <p:cNvCxnSpPr>
            <a:cxnSpLocks/>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a:extLst>
                <a:ext uri="{FF2B5EF4-FFF2-40B4-BE49-F238E27FC236}">
                  <a16:creationId xmlns:a16="http://schemas.microsoft.com/office/drawing/2014/main" id="{5065A524-15E6-4769-B9ED-7868E19ADB1E}"/>
                </a:ext>
              </a:extLst>
            </p:cNvPr>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a:extLst>
                <a:ext uri="{FF2B5EF4-FFF2-40B4-BE49-F238E27FC236}">
                  <a16:creationId xmlns:a16="http://schemas.microsoft.com/office/drawing/2014/main" id="{AC403C93-604F-4B72-B919-463ACA49C29B}"/>
                </a:ext>
              </a:extLst>
            </p:cNvPr>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a:extLst>
                <a:ext uri="{FF2B5EF4-FFF2-40B4-BE49-F238E27FC236}">
                  <a16:creationId xmlns:a16="http://schemas.microsoft.com/office/drawing/2014/main" id="{AC403C93-604F-4B72-B919-463ACA49C29B}"/>
                </a:ext>
              </a:extLst>
            </p:cNvPr>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79" name="组合 7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80" name="组合 7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5" name="组合 6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6" name="组合 6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914457395"/>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内页样式5-一段一图">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pic>
        <p:nvPicPr>
          <p:cNvPr id="86" name="图片 85"/>
          <p:cNvPicPr>
            <a:picLocks noChangeAspect="1"/>
          </p:cNvPicPr>
          <p:nvPr userDrawn="1"/>
        </p:nvPicPr>
        <p:blipFill rotWithShape="1">
          <a:blip r:embed="rId2" cstate="print">
            <a:extLst>
              <a:ext uri="{28A0092B-C50C-407E-A947-70E740481C1C}">
                <a14:useLocalDpi xmlns:a14="http://schemas.microsoft.com/office/drawing/2010/main"/>
              </a:ext>
            </a:extLst>
          </a:blip>
          <a:srcRect l="-333"/>
          <a:stretch/>
        </p:blipFill>
        <p:spPr>
          <a:xfrm>
            <a:off x="11282579" y="252089"/>
            <a:ext cx="432990" cy="432990"/>
          </a:xfrm>
          <a:prstGeom prst="rect">
            <a:avLst/>
          </a:prstGeom>
        </p:spPr>
      </p:pic>
    </p:spTree>
    <p:extLst>
      <p:ext uri="{BB962C8B-B14F-4D97-AF65-F5344CB8AC3E}">
        <p14:creationId xmlns:p14="http://schemas.microsoft.com/office/powerpoint/2010/main" val="3126297783"/>
      </p:ext>
    </p:extLst>
  </p:cSld>
  <p:clrMapOvr>
    <a:masterClrMapping/>
  </p:clrMapOvr>
  <p:transition spd="med">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3" name="组合 6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893340575"/>
      </p:ext>
    </p:extLst>
  </p:cSld>
  <p:clrMapOvr>
    <a:masterClrMapping/>
  </p:clrMapOvr>
  <p:transition spd="med">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内页样式6-一段一图">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252089"/>
            <a:ext cx="1969223" cy="432990"/>
          </a:xfrm>
          <a:prstGeom prst="rect">
            <a:avLst/>
          </a:prstGeom>
        </p:spPr>
      </p:pic>
    </p:spTree>
    <p:extLst>
      <p:ext uri="{BB962C8B-B14F-4D97-AF65-F5344CB8AC3E}">
        <p14:creationId xmlns:p14="http://schemas.microsoft.com/office/powerpoint/2010/main" val="3451183471"/>
      </p:ext>
    </p:extLst>
  </p:cSld>
  <p:clrMapOvr>
    <a:masterClrMapping/>
  </p:clrMapOvr>
  <p:transition spd="med">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cxnSp>
        <p:nvCxnSpPr>
          <p:cNvPr id="38" name="直接连接符 37">
            <a:extLst>
              <a:ext uri="{FF2B5EF4-FFF2-40B4-BE49-F238E27FC236}">
                <a16:creationId xmlns:a16="http://schemas.microsoft.com/office/drawing/2014/main" id="{70DEE229-ACC1-4297-A1E3-DEA16F9B9C28}"/>
              </a:ext>
            </a:extLst>
          </p:cNvPr>
          <p:cNvCxnSpPr>
            <a:cxnSpLocks/>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2"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8" name="组合 57">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9"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3"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9" name="组合 38">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1"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0" name="组合 39">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8"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1996990182"/>
      </p:ext>
    </p:extLst>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内页样式7-一段一图">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pitchFamily="34" charset="-122"/>
              </a:rPr>
              <a:pPr algn="ctr" eaLnBrk="1" hangingPunct="1">
                <a:defRPr/>
              </a:pPr>
              <a:t>‹#›</a:t>
            </a:fld>
            <a:endParaRPr lang="zh-CN" altLang="en-US" sz="1600" dirty="0">
              <a:solidFill>
                <a:schemeClr val="accent3"/>
              </a:solidFill>
              <a:latin typeface="微软雅黑" panose="020B0503020204020204" pitchFamily="3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90168" y="188589"/>
            <a:ext cx="1969223" cy="432990"/>
          </a:xfrm>
          <a:prstGeom prst="rect">
            <a:avLst/>
          </a:prstGeom>
        </p:spPr>
      </p:pic>
    </p:spTree>
    <p:extLst>
      <p:ext uri="{BB962C8B-B14F-4D97-AF65-F5344CB8AC3E}">
        <p14:creationId xmlns:p14="http://schemas.microsoft.com/office/powerpoint/2010/main" val="2346273391"/>
      </p:ext>
    </p:extLst>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pitchFamily="34" charset="-122"/>
                <a:ea typeface="微软雅黑" panose="020B0503020204020204" pitchFamily="3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6">
                <a:extLst>
                  <a:ext uri="{FF2B5EF4-FFF2-40B4-BE49-F238E27FC236}">
                    <a16:creationId xmlns:a16="http://schemas.microsoft.com/office/drawing/2014/main" id="{CC1FA68D-3307-481A-8E89-D3CB2E8693F4}"/>
                  </a:ext>
                </a:extLst>
              </p:cNvPr>
              <p:cNvSpPr>
                <a:spLocks/>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6" name="组合 55">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1"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 name="组合 56">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58"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2"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2" name="组合 41">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0"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47"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2313807162"/>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内页样式8-一段一图">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833366C-F485-4B9F-89F5-27A807162B12}"/>
              </a:ext>
            </a:extLst>
          </p:cNvPr>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a:extLst>
              <a:ext uri="{FF2B5EF4-FFF2-40B4-BE49-F238E27FC236}">
                <a16:creationId xmlns:a16="http://schemas.microsoft.com/office/drawing/2014/main" id="{C10D966C-9DD4-4144-A316-29077EB905B4}"/>
              </a:ext>
            </a:extLst>
          </p:cNvPr>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pitchFamily="34" charset="-122"/>
              </a:rPr>
              <a:pPr algn="ctr" eaLnBrk="1" hangingPunct="1">
                <a:defRPr/>
              </a:pPr>
              <a:t>‹#›</a:t>
            </a:fld>
            <a:endParaRPr lang="zh-CN" altLang="en-US" sz="1600" dirty="0">
              <a:solidFill>
                <a:srgbClr val="F2F2F2"/>
              </a:solidFill>
              <a:latin typeface="微软雅黑" panose="020B0503020204020204" pitchFamily="34" charset="-122"/>
            </a:endParaRPr>
          </a:p>
        </p:txBody>
      </p:sp>
      <p:pic>
        <p:nvPicPr>
          <p:cNvPr id="40" name="图片 3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64050" y="131404"/>
            <a:ext cx="2243119" cy="627854"/>
          </a:xfrm>
          <a:prstGeom prst="rect">
            <a:avLst/>
          </a:prstGeom>
        </p:spPr>
      </p:pic>
    </p:spTree>
    <p:extLst>
      <p:ext uri="{BB962C8B-B14F-4D97-AF65-F5344CB8AC3E}">
        <p14:creationId xmlns:p14="http://schemas.microsoft.com/office/powerpoint/2010/main" val="2253670715"/>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样式2-首页3">
    <p:spTree>
      <p:nvGrpSpPr>
        <p:cNvPr id="1" name=""/>
        <p:cNvGrpSpPr/>
        <p:nvPr/>
      </p:nvGrpSpPr>
      <p:grpSpPr>
        <a:xfrm>
          <a:off x="0" y="0"/>
          <a:ext cx="0" cy="0"/>
          <a:chOff x="0" y="0"/>
          <a:chExt cx="0" cy="0"/>
        </a:xfrm>
      </p:grpSpPr>
      <p:sp>
        <p:nvSpPr>
          <p:cNvPr id="33" name="PA-矩形 7">
            <a:extLst>
              <a:ext uri="{FF2B5EF4-FFF2-40B4-BE49-F238E27FC236}">
                <a16:creationId xmlns:a16="http://schemas.microsoft.com/office/drawing/2014/main" id="{F617AE56-2DFD-4B3C-9381-5F4B6AA7F4D0}"/>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19" name="任意多边形: 形状 118">
            <a:extLst>
              <a:ext uri="{FF2B5EF4-FFF2-40B4-BE49-F238E27FC236}">
                <a16:creationId xmlns:a16="http://schemas.microsoft.com/office/drawing/2014/main" id="{2598B5BD-9CE3-4414-BCF1-860652297EE0}"/>
              </a:ext>
            </a:extLst>
          </p:cNvPr>
          <p:cNvSpPr/>
          <p:nvPr userDrawn="1"/>
        </p:nvSpPr>
        <p:spPr>
          <a:xfrm rot="1916941">
            <a:off x="-628945" y="-604401"/>
            <a:ext cx="12918999" cy="10347422"/>
          </a:xfrm>
          <a:custGeom>
            <a:avLst/>
            <a:gdLst>
              <a:gd name="connsiteX0" fmla="*/ 3910821 w 12918999"/>
              <a:gd name="connsiteY0" fmla="*/ 3392979 h 10347422"/>
              <a:gd name="connsiteX1" fmla="*/ 10262073 w 12918999"/>
              <a:gd name="connsiteY1" fmla="*/ 135295 h 10347422"/>
              <a:gd name="connsiteX2" fmla="*/ 10593809 w 12918999"/>
              <a:gd name="connsiteY2" fmla="*/ 0 h 10347422"/>
              <a:gd name="connsiteX3" fmla="*/ 12918999 w 12918999"/>
              <a:gd name="connsiteY3" fmla="*/ 3728462 h 10347422"/>
              <a:gd name="connsiteX4" fmla="*/ 11966464 w 12918999"/>
              <a:gd name="connsiteY4" fmla="*/ 4224159 h 10347422"/>
              <a:gd name="connsiteX5" fmla="*/ 3050273 w 12918999"/>
              <a:gd name="connsiteY5" fmla="*/ 10050202 h 10347422"/>
              <a:gd name="connsiteX6" fmla="*/ 2678241 w 12918999"/>
              <a:gd name="connsiteY6" fmla="*/ 10347422 h 10347422"/>
              <a:gd name="connsiteX7" fmla="*/ 0 w 12918999"/>
              <a:gd name="connsiteY7" fmla="*/ 6052840 h 10347422"/>
              <a:gd name="connsiteX8" fmla="*/ 4301 w 12918999"/>
              <a:gd name="connsiteY8" fmla="*/ 6049545 h 10347422"/>
              <a:gd name="connsiteX9" fmla="*/ 3049697 w 12918999"/>
              <a:gd name="connsiteY9" fmla="*/ 3931365 h 10347422"/>
              <a:gd name="connsiteX10" fmla="*/ 3910821 w 12918999"/>
              <a:gd name="connsiteY10" fmla="*/ 3392979 h 10347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8999" h="10347422">
                <a:moveTo>
                  <a:pt x="3910821" y="3392979"/>
                </a:moveTo>
                <a:cubicBezTo>
                  <a:pt x="5934272" y="2157348"/>
                  <a:pt x="8056184" y="1066634"/>
                  <a:pt x="10262073" y="135295"/>
                </a:cubicBezTo>
                <a:lnTo>
                  <a:pt x="10593809" y="0"/>
                </a:lnTo>
                <a:lnTo>
                  <a:pt x="12918999" y="3728462"/>
                </a:lnTo>
                <a:lnTo>
                  <a:pt x="11966464" y="4224159"/>
                </a:lnTo>
                <a:cubicBezTo>
                  <a:pt x="8816355" y="5904658"/>
                  <a:pt x="5833798" y="7857148"/>
                  <a:pt x="3050273" y="10050202"/>
                </a:cubicBezTo>
                <a:lnTo>
                  <a:pt x="2678241" y="10347422"/>
                </a:lnTo>
                <a:lnTo>
                  <a:pt x="0" y="6052840"/>
                </a:lnTo>
                <a:lnTo>
                  <a:pt x="4301" y="6049545"/>
                </a:lnTo>
                <a:cubicBezTo>
                  <a:pt x="990558" y="5305797"/>
                  <a:pt x="2006380" y="4599047"/>
                  <a:pt x="3049697" y="3931365"/>
                </a:cubicBezTo>
                <a:cubicBezTo>
                  <a:pt x="3334701" y="3748973"/>
                  <a:pt x="3621756" y="3569497"/>
                  <a:pt x="3910821" y="3392979"/>
                </a:cubicBezTo>
                <a:close/>
              </a:path>
            </a:pathLst>
          </a:custGeom>
          <a:gradFill>
            <a:gsLst>
              <a:gs pos="0">
                <a:schemeClr val="bg1">
                  <a:alpha val="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106" name="任意多边形: 形状 105">
            <a:extLst>
              <a:ext uri="{FF2B5EF4-FFF2-40B4-BE49-F238E27FC236}">
                <a16:creationId xmlns:a16="http://schemas.microsoft.com/office/drawing/2014/main" id="{71EDBCA9-8B80-4A76-9586-83EE76079DF6}"/>
              </a:ext>
            </a:extLst>
          </p:cNvPr>
          <p:cNvSpPr/>
          <p:nvPr userDrawn="1"/>
        </p:nvSpPr>
        <p:spPr>
          <a:xfrm rot="2885786">
            <a:off x="1087929" y="-2969595"/>
            <a:ext cx="10843749" cy="12155155"/>
          </a:xfrm>
          <a:custGeom>
            <a:avLst/>
            <a:gdLst>
              <a:gd name="connsiteX0" fmla="*/ 6051751 w 10843749"/>
              <a:gd name="connsiteY0" fmla="*/ 1433305 h 12155155"/>
              <a:gd name="connsiteX1" fmla="*/ 6837805 w 10843749"/>
              <a:gd name="connsiteY1" fmla="*/ 587393 h 12155155"/>
              <a:gd name="connsiteX2" fmla="*/ 7410328 w 10843749"/>
              <a:gd name="connsiteY2" fmla="*/ 0 h 12155155"/>
              <a:gd name="connsiteX3" fmla="*/ 10843749 w 10843749"/>
              <a:gd name="connsiteY3" fmla="*/ 3081016 h 12155155"/>
              <a:gd name="connsiteX4" fmla="*/ 2700969 w 10843749"/>
              <a:gd name="connsiteY4" fmla="*/ 12155155 h 12155155"/>
              <a:gd name="connsiteX5" fmla="*/ 0 w 10843749"/>
              <a:gd name="connsiteY5" fmla="*/ 9731411 h 12155155"/>
              <a:gd name="connsiteX6" fmla="*/ 261077 w 10843749"/>
              <a:gd name="connsiteY6" fmla="*/ 9278934 h 12155155"/>
              <a:gd name="connsiteX7" fmla="*/ 6051751 w 10843749"/>
              <a:gd name="connsiteY7" fmla="*/ 1433305 h 1215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43749" h="12155155">
                <a:moveTo>
                  <a:pt x="6051751" y="1433305"/>
                </a:moveTo>
                <a:cubicBezTo>
                  <a:pt x="6310424" y="1148193"/>
                  <a:pt x="6572461" y="866201"/>
                  <a:pt x="6837805" y="587393"/>
                </a:cubicBezTo>
                <a:lnTo>
                  <a:pt x="7410328" y="0"/>
                </a:lnTo>
                <a:lnTo>
                  <a:pt x="10843749" y="3081016"/>
                </a:lnTo>
                <a:lnTo>
                  <a:pt x="2700969" y="12155155"/>
                </a:lnTo>
                <a:lnTo>
                  <a:pt x="0" y="9731411"/>
                </a:lnTo>
                <a:lnTo>
                  <a:pt x="261077" y="9278934"/>
                </a:lnTo>
                <a:cubicBezTo>
                  <a:pt x="1926385" y="6466781"/>
                  <a:pt x="3869211" y="3838947"/>
                  <a:pt x="6051751" y="1433305"/>
                </a:cubicBezTo>
                <a:close/>
              </a:path>
            </a:pathLst>
          </a:custGeom>
          <a:gradFill>
            <a:gsLst>
              <a:gs pos="0">
                <a:schemeClr val="bg1">
                  <a:alpha val="0"/>
                </a:schemeClr>
              </a:gs>
              <a:gs pos="100000">
                <a:schemeClr val="accent2">
                  <a:alpha val="1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8" name="任意多边形: 形状 117">
            <a:extLst>
              <a:ext uri="{FF2B5EF4-FFF2-40B4-BE49-F238E27FC236}">
                <a16:creationId xmlns:a16="http://schemas.microsoft.com/office/drawing/2014/main" id="{D3BDC8EB-D763-47E3-A6AE-FBF19E39A979}"/>
              </a:ext>
            </a:extLst>
          </p:cNvPr>
          <p:cNvSpPr/>
          <p:nvPr userDrawn="1"/>
        </p:nvSpPr>
        <p:spPr>
          <a:xfrm rot="1846855">
            <a:off x="-307281" y="-539696"/>
            <a:ext cx="12650822" cy="11532482"/>
          </a:xfrm>
          <a:custGeom>
            <a:avLst/>
            <a:gdLst>
              <a:gd name="connsiteX0" fmla="*/ 7956679 w 12650822"/>
              <a:gd name="connsiteY0" fmla="*/ 1195248 h 11532482"/>
              <a:gd name="connsiteX1" fmla="*/ 9978822 w 12650822"/>
              <a:gd name="connsiteY1" fmla="*/ 62012 h 11532482"/>
              <a:gd name="connsiteX2" fmla="*/ 10098991 w 12650822"/>
              <a:gd name="connsiteY2" fmla="*/ 0 h 11532482"/>
              <a:gd name="connsiteX3" fmla="*/ 12650822 w 12650822"/>
              <a:gd name="connsiteY3" fmla="*/ 4283979 h 11532482"/>
              <a:gd name="connsiteX4" fmla="*/ 12245569 w 12650822"/>
              <a:gd name="connsiteY4" fmla="*/ 4531370 h 11532482"/>
              <a:gd name="connsiteX5" fmla="*/ 3166697 w 12650822"/>
              <a:gd name="connsiteY5" fmla="*/ 11321300 h 11532482"/>
              <a:gd name="connsiteX6" fmla="*/ 2933905 w 12650822"/>
              <a:gd name="connsiteY6" fmla="*/ 11532482 h 11532482"/>
              <a:gd name="connsiteX7" fmla="*/ 1718627 w 12650822"/>
              <a:gd name="connsiteY7" fmla="*/ 9865697 h 11532482"/>
              <a:gd name="connsiteX8" fmla="*/ 0 w 12650822"/>
              <a:gd name="connsiteY8" fmla="*/ 6980488 h 11532482"/>
              <a:gd name="connsiteX9" fmla="*/ 22022 w 12650822"/>
              <a:gd name="connsiteY9" fmla="*/ 6960742 h 11532482"/>
              <a:gd name="connsiteX10" fmla="*/ 4718407 w 12650822"/>
              <a:gd name="connsiteY10" fmla="*/ 3273000 h 11532482"/>
              <a:gd name="connsiteX11" fmla="*/ 7956679 w 12650822"/>
              <a:gd name="connsiteY11" fmla="*/ 1195248 h 11532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0822" h="11532482">
                <a:moveTo>
                  <a:pt x="7956679" y="1195248"/>
                </a:moveTo>
                <a:cubicBezTo>
                  <a:pt x="8621077" y="803084"/>
                  <a:pt x="9295272" y="425195"/>
                  <a:pt x="9978822" y="62012"/>
                </a:cubicBezTo>
                <a:lnTo>
                  <a:pt x="10098991" y="0"/>
                </a:lnTo>
                <a:lnTo>
                  <a:pt x="12650822" y="4283979"/>
                </a:lnTo>
                <a:lnTo>
                  <a:pt x="12245569" y="4531370"/>
                </a:lnTo>
                <a:cubicBezTo>
                  <a:pt x="9012618" y="6531229"/>
                  <a:pt x="5974903" y="8805712"/>
                  <a:pt x="3166697" y="11321300"/>
                </a:cubicBezTo>
                <a:lnTo>
                  <a:pt x="2933905" y="11532482"/>
                </a:lnTo>
                <a:lnTo>
                  <a:pt x="1718627" y="9865697"/>
                </a:lnTo>
                <a:lnTo>
                  <a:pt x="0" y="6980488"/>
                </a:lnTo>
                <a:lnTo>
                  <a:pt x="22022" y="6960742"/>
                </a:lnTo>
                <a:cubicBezTo>
                  <a:pt x="1511041" y="5644986"/>
                  <a:pt x="3079104" y="4413194"/>
                  <a:pt x="4718407" y="3273000"/>
                </a:cubicBezTo>
                <a:cubicBezTo>
                  <a:pt x="5769244" y="2542106"/>
                  <a:pt x="6849352" y="1848853"/>
                  <a:pt x="7956679" y="1195248"/>
                </a:cubicBezTo>
                <a:close/>
              </a:path>
            </a:pathLst>
          </a:custGeom>
          <a:gradFill>
            <a:gsLst>
              <a:gs pos="0">
                <a:schemeClr val="bg1">
                  <a:alpha val="3000"/>
                </a:schemeClr>
              </a:gs>
              <a:gs pos="100000">
                <a:schemeClr val="accent2">
                  <a:alpha val="1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49" name="任意多边形: 形状 83">
            <a:extLst>
              <a:ext uri="{FF2B5EF4-FFF2-40B4-BE49-F238E27FC236}">
                <a16:creationId xmlns:a16="http://schemas.microsoft.com/office/drawing/2014/main" id="{BF5A8484-2D5B-4F59-A3A8-5B9369A9154A}"/>
              </a:ext>
            </a:extLst>
          </p:cNvPr>
          <p:cNvSpPr/>
          <p:nvPr userDrawn="1"/>
        </p:nvSpPr>
        <p:spPr>
          <a:xfrm>
            <a:off x="-1" y="2998308"/>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50" name="任意多边形: 形状 83">
            <a:extLst>
              <a:ext uri="{FF2B5EF4-FFF2-40B4-BE49-F238E27FC236}">
                <a16:creationId xmlns:a16="http://schemas.microsoft.com/office/drawing/2014/main" id="{BF5A8484-2D5B-4F59-A3A8-5B9369A9154A}"/>
              </a:ext>
            </a:extLst>
          </p:cNvPr>
          <p:cNvSpPr/>
          <p:nvPr userDrawn="1"/>
        </p:nvSpPr>
        <p:spPr>
          <a:xfrm>
            <a:off x="-2" y="3019587"/>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102" name="任意多边形: 形状 101">
            <a:extLst>
              <a:ext uri="{FF2B5EF4-FFF2-40B4-BE49-F238E27FC236}">
                <a16:creationId xmlns:a16="http://schemas.microsoft.com/office/drawing/2014/main" id="{0EDC3667-87B7-4232-9F74-2F0E9CE7574F}"/>
              </a:ext>
            </a:extLst>
          </p:cNvPr>
          <p:cNvSpPr/>
          <p:nvPr userDrawn="1"/>
        </p:nvSpPr>
        <p:spPr>
          <a:xfrm rot="2676034">
            <a:off x="-1681418" y="5021332"/>
            <a:ext cx="3362838" cy="3410056"/>
          </a:xfrm>
          <a:custGeom>
            <a:avLst/>
            <a:gdLst>
              <a:gd name="connsiteX0" fmla="*/ 0 w 3362838"/>
              <a:gd name="connsiteY0" fmla="*/ 0 h 3410056"/>
              <a:gd name="connsiteX1" fmla="*/ 3362838 w 3362838"/>
              <a:gd name="connsiteY1" fmla="*/ 3410056 h 3410056"/>
              <a:gd name="connsiteX2" fmla="*/ 3362837 w 3362838"/>
              <a:gd name="connsiteY2" fmla="*/ 3410056 h 3410056"/>
              <a:gd name="connsiteX3" fmla="*/ 0 w 3362838"/>
              <a:gd name="connsiteY3" fmla="*/ 1 h 3410056"/>
            </a:gdLst>
            <a:ahLst/>
            <a:cxnLst>
              <a:cxn ang="0">
                <a:pos x="connsiteX0" y="connsiteY0"/>
              </a:cxn>
              <a:cxn ang="0">
                <a:pos x="connsiteX1" y="connsiteY1"/>
              </a:cxn>
              <a:cxn ang="0">
                <a:pos x="connsiteX2" y="connsiteY2"/>
              </a:cxn>
              <a:cxn ang="0">
                <a:pos x="connsiteX3" y="connsiteY3"/>
              </a:cxn>
            </a:cxnLst>
            <a:rect l="l" t="t" r="r" b="b"/>
            <a:pathLst>
              <a:path w="3362838" h="3410056">
                <a:moveTo>
                  <a:pt x="0" y="0"/>
                </a:moveTo>
                <a:lnTo>
                  <a:pt x="3362838" y="3410056"/>
                </a:lnTo>
                <a:lnTo>
                  <a:pt x="3362837" y="3410056"/>
                </a:lnTo>
                <a:lnTo>
                  <a:pt x="0" y="1"/>
                </a:lnTo>
                <a:close/>
              </a:path>
            </a:pathLst>
          </a:custGeom>
          <a:gradFill>
            <a:gsLst>
              <a:gs pos="0">
                <a:schemeClr val="bg1">
                  <a:alpha val="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4" name="任意多边形: 形状 83">
            <a:extLst>
              <a:ext uri="{FF2B5EF4-FFF2-40B4-BE49-F238E27FC236}">
                <a16:creationId xmlns:a16="http://schemas.microsoft.com/office/drawing/2014/main" id="{BF5A8484-2D5B-4F59-A3A8-5B9369A9154A}"/>
              </a:ext>
            </a:extLst>
          </p:cNvPr>
          <p:cNvSpPr/>
          <p:nvPr userDrawn="1"/>
        </p:nvSpPr>
        <p:spPr>
          <a:xfrm>
            <a:off x="1" y="3201986"/>
            <a:ext cx="12191999" cy="3656014"/>
          </a:xfrm>
          <a:custGeom>
            <a:avLst/>
            <a:gdLst>
              <a:gd name="connsiteX0" fmla="*/ 6096002 w 12191999"/>
              <a:gd name="connsiteY0" fmla="*/ 0 h 3656014"/>
              <a:gd name="connsiteX1" fmla="*/ 11517301 w 12191999"/>
              <a:gd name="connsiteY1" fmla="*/ 568339 h 3656014"/>
              <a:gd name="connsiteX2" fmla="*/ 12191999 w 12191999"/>
              <a:gd name="connsiteY2" fmla="*/ 741496 h 3656014"/>
              <a:gd name="connsiteX3" fmla="*/ 12191999 w 12191999"/>
              <a:gd name="connsiteY3" fmla="*/ 3656014 h 3656014"/>
              <a:gd name="connsiteX4" fmla="*/ 0 w 12191999"/>
              <a:gd name="connsiteY4" fmla="*/ 3656014 h 3656014"/>
              <a:gd name="connsiteX5" fmla="*/ 0 w 12191999"/>
              <a:gd name="connsiteY5" fmla="*/ 741497 h 3656014"/>
              <a:gd name="connsiteX6" fmla="*/ 674702 w 12191999"/>
              <a:gd name="connsiteY6" fmla="*/ 568339 h 3656014"/>
              <a:gd name="connsiteX7" fmla="*/ 6096002 w 12191999"/>
              <a:gd name="connsiteY7" fmla="*/ 0 h 3656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3656014">
                <a:moveTo>
                  <a:pt x="6096002" y="0"/>
                </a:moveTo>
                <a:cubicBezTo>
                  <a:pt x="8104174" y="0"/>
                  <a:pt x="9969760" y="209519"/>
                  <a:pt x="11517301" y="568339"/>
                </a:cubicBezTo>
                <a:lnTo>
                  <a:pt x="12191999" y="741496"/>
                </a:lnTo>
                <a:lnTo>
                  <a:pt x="12191999" y="3656014"/>
                </a:lnTo>
                <a:lnTo>
                  <a:pt x="0" y="3656014"/>
                </a:lnTo>
                <a:lnTo>
                  <a:pt x="0" y="741497"/>
                </a:lnTo>
                <a:lnTo>
                  <a:pt x="674702" y="568339"/>
                </a:lnTo>
                <a:cubicBezTo>
                  <a:pt x="2222243" y="209519"/>
                  <a:pt x="4087830" y="0"/>
                  <a:pt x="6096002" y="0"/>
                </a:cubicBezTo>
                <a:close/>
              </a:path>
            </a:pathLst>
          </a:custGeom>
          <a:solidFill>
            <a:schemeClr val="bg1"/>
          </a:solidFill>
          <a:ln>
            <a:noFill/>
          </a:ln>
          <a:effectLst>
            <a:outerShdw blurRad="381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0" fontAlgn="base" latinLnBrk="0" hangingPunct="0">
              <a:lnSpc>
                <a:spcPct val="13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ea"/>
            </a:endParaRPr>
          </a:p>
        </p:txBody>
      </p:sp>
      <p:sp>
        <p:nvSpPr>
          <p:cNvPr id="48" name="标题 47">
            <a:extLst>
              <a:ext uri="{FF2B5EF4-FFF2-40B4-BE49-F238E27FC236}">
                <a16:creationId xmlns:a16="http://schemas.microsoft.com/office/drawing/2014/main" id="{253B7C5E-3F08-4EBF-9056-30949C85AEF8}"/>
              </a:ext>
            </a:extLst>
          </p:cNvPr>
          <p:cNvSpPr>
            <a:spLocks noGrp="1"/>
          </p:cNvSpPr>
          <p:nvPr userDrawn="1">
            <p:ph type="title" hasCustomPrompt="1"/>
          </p:nvPr>
        </p:nvSpPr>
        <p:spPr>
          <a:xfrm>
            <a:off x="515938" y="3758091"/>
            <a:ext cx="11160124" cy="1323439"/>
          </a:xfrm>
          <a:prstGeom prst="rect">
            <a:avLst/>
          </a:prstGeom>
          <a:noFill/>
        </p:spPr>
        <p:txBody>
          <a:bodyPr wrap="square" lIns="0" rtlCol="0">
            <a:spAutoFit/>
          </a:bodyPr>
          <a:lstStyle>
            <a:lvl1pPr algn="ctr">
              <a:lnSpc>
                <a:spcPct val="100000"/>
              </a:lnSpc>
              <a:defRPr lang="zh-CN" altLang="en-US" sz="4000" b="1" spc="100" dirty="0">
                <a:solidFill>
                  <a:schemeClr val="tx1"/>
                </a:solidFill>
                <a:latin typeface="+mn-ea"/>
                <a:ea typeface="+mn-ea"/>
                <a:cs typeface="+mn-ea"/>
              </a:defRPr>
            </a:lvl1pPr>
          </a:lstStyle>
          <a:p>
            <a:pPr marL="0" lvl="0"/>
            <a:r>
              <a:rPr lang="zh-CN" altLang="en-US" dirty="0"/>
              <a:t>北京理工大学</a:t>
            </a:r>
            <a:br>
              <a:rPr lang="zh-CN" altLang="en-US" dirty="0"/>
            </a:br>
            <a:r>
              <a:rPr lang="zh-CN" altLang="en-US" dirty="0"/>
              <a:t>毕业设计论文答辩模板</a:t>
            </a:r>
          </a:p>
        </p:txBody>
      </p:sp>
      <p:sp>
        <p:nvSpPr>
          <p:cNvPr id="38" name="文本占位符 53">
            <a:extLst>
              <a:ext uri="{FF2B5EF4-FFF2-40B4-BE49-F238E27FC236}">
                <a16:creationId xmlns:a16="http://schemas.microsoft.com/office/drawing/2014/main" id="{6465F7BF-7316-4A2A-9ECF-AB9E637FFCF4}"/>
              </a:ext>
            </a:extLst>
          </p:cNvPr>
          <p:cNvSpPr>
            <a:spLocks noGrp="1"/>
          </p:cNvSpPr>
          <p:nvPr userDrawn="1">
            <p:ph type="body" sz="quarter" idx="16" hasCustomPrompt="1"/>
          </p:nvPr>
        </p:nvSpPr>
        <p:spPr>
          <a:xfrm>
            <a:off x="2141362" y="5528219"/>
            <a:ext cx="7909277" cy="372410"/>
          </a:xfrm>
          <a:prstGeom prst="rect">
            <a:avLst/>
          </a:prstGeom>
          <a:noFill/>
        </p:spPr>
        <p:txBody>
          <a:bodyPr wrap="square" lIns="0" rtlCol="0" anchor="ctr" anchorCtr="0">
            <a:spAutoFit/>
          </a:bodyPr>
          <a:lstStyle>
            <a:lvl1pPr marL="0" indent="0" algn="ctr">
              <a:lnSpc>
                <a:spcPct val="130000"/>
              </a:lnSpc>
              <a:buNone/>
              <a:defRPr lang="zh-CN" altLang="en-US" sz="1400" spc="100" smtClean="0">
                <a:solidFill>
                  <a:schemeClr val="tx1">
                    <a:lumMod val="85000"/>
                    <a:lumOff val="1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nSpc>
                <a:spcPct val="130000"/>
              </a:lnSpc>
            </a:pPr>
            <a:r>
              <a:rPr lang="zh-CN" altLang="en-US" dirty="0"/>
              <a:t>答辩人：北小理　　　导　师： 京小工　　　时　间：</a:t>
            </a:r>
            <a:r>
              <a:rPr lang="en-US" altLang="zh-CN" dirty="0"/>
              <a:t>XXX</a:t>
            </a:r>
            <a:endParaRPr lang="zh-CN" altLang="en-US" dirty="0"/>
          </a:p>
        </p:txBody>
      </p:sp>
      <p:cxnSp>
        <p:nvCxnSpPr>
          <p:cNvPr id="18" name="直接连接符 17">
            <a:extLst>
              <a:ext uri="{FF2B5EF4-FFF2-40B4-BE49-F238E27FC236}">
                <a16:creationId xmlns:a16="http://schemas.microsoft.com/office/drawing/2014/main" id="{598AF966-7C79-45DC-9C70-AB081DBECE7D}"/>
              </a:ext>
            </a:extLst>
          </p:cNvPr>
          <p:cNvCxnSpPr>
            <a:cxnSpLocks/>
          </p:cNvCxnSpPr>
          <p:nvPr userDrawn="1"/>
        </p:nvCxnSpPr>
        <p:spPr>
          <a:xfrm>
            <a:off x="2108522" y="5295418"/>
            <a:ext cx="797495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866200" y="944838"/>
            <a:ext cx="4510874" cy="1262604"/>
          </a:xfrm>
          <a:prstGeom prst="rect">
            <a:avLst/>
          </a:prstGeom>
        </p:spPr>
      </p:pic>
      <p:sp>
        <p:nvSpPr>
          <p:cNvPr id="51" name="文本框 50"/>
          <p:cNvSpPr txBox="1"/>
          <p:nvPr userDrawn="1"/>
        </p:nvSpPr>
        <p:spPr>
          <a:xfrm>
            <a:off x="150844" y="6088688"/>
            <a:ext cx="2156520" cy="617431"/>
          </a:xfrm>
          <a:prstGeom prst="rect">
            <a:avLst/>
          </a:prstGeom>
          <a:noFill/>
          <a:ln>
            <a:noFill/>
          </a:ln>
        </p:spPr>
        <p:txBody>
          <a:bodyPr wrap="square" lIns="180000" tIns="180000" rIns="180000" bIns="180000" rtlCol="0">
            <a:spAutoFit/>
          </a:bodyPr>
          <a:lstStyle/>
          <a:p>
            <a:pPr marL="0" marR="0" lvl="0" indent="0" algn="l" defTabSz="914400" rtl="0" eaLnBrk="0" fontAlgn="base" latinLnBrk="0" hangingPunct="0">
              <a:lnSpc>
                <a:spcPct val="130000"/>
              </a:lnSpc>
              <a:spcBef>
                <a:spcPct val="0"/>
              </a:spcBef>
              <a:spcAft>
                <a:spcPct val="0"/>
              </a:spcAft>
              <a:buClrTx/>
              <a:buSzTx/>
              <a:buFontTx/>
              <a:buNone/>
              <a:tabLst/>
              <a:defRPr/>
            </a:pPr>
            <a:r>
              <a:rPr kumimoji="0" lang="en-US" altLang="zh-CN" sz="1400" b="1" i="0" u="none" strike="noStrike" kern="1200" cap="none" spc="100" normalizeH="0" baseline="0" noProof="0" dirty="0">
                <a:ln>
                  <a:noFill/>
                </a:ln>
                <a:solidFill>
                  <a:srgbClr val="A2A2A2"/>
                </a:solidFill>
                <a:effectLst/>
                <a:uLnTx/>
                <a:uFillTx/>
                <a:latin typeface="微软雅黑"/>
                <a:ea typeface="微软雅黑"/>
                <a:cs typeface="+mn-cs"/>
              </a:rPr>
              <a:t>BIT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a:t>
            </a:r>
            <a:r>
              <a:rPr kumimoji="0" lang="en-US" altLang="zh-CN" sz="1400" b="0"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 </a:t>
            </a:r>
            <a:r>
              <a:rPr kumimoji="0" lang="en-US" altLang="zh-CN" sz="1400" b="1" i="0" u="none" strike="noStrike" kern="1200" cap="none" spc="100" normalizeH="0" baseline="0" noProof="0" dirty="0">
                <a:ln>
                  <a:noFill/>
                </a:ln>
                <a:solidFill>
                  <a:srgbClr val="A2A2A2"/>
                </a:solidFill>
                <a:effectLst/>
                <a:uLnTx/>
                <a:uFillTx/>
                <a:latin typeface="微软雅黑"/>
                <a:ea typeface="微软雅黑" panose="020B0503020204020204" pitchFamily="34" charset="-122"/>
                <a:cs typeface="+mn-cs"/>
              </a:rPr>
              <a:t>SINCE 1940</a:t>
            </a:r>
            <a:endParaRPr kumimoji="0" lang="zh-CN" altLang="en-US" sz="1400" b="1" i="0" u="none" strike="noStrike" kern="1200" cap="none" spc="100" normalizeH="0" baseline="0" noProof="0" dirty="0">
              <a:ln>
                <a:noFill/>
              </a:ln>
              <a:solidFill>
                <a:srgbClr val="A2A2A2"/>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userDrawn="1"/>
        </p:nvGrpSpPr>
        <p:grpSpPr>
          <a:xfrm>
            <a:off x="10272478" y="6308389"/>
            <a:ext cx="1629576" cy="198576"/>
            <a:chOff x="10272478" y="6308389"/>
            <a:chExt cx="1629576" cy="198576"/>
          </a:xfrm>
        </p:grpSpPr>
        <p:grpSp>
          <p:nvGrpSpPr>
            <p:cNvPr id="40" name="组合 39"/>
            <p:cNvGrpSpPr/>
            <p:nvPr userDrawn="1"/>
          </p:nvGrpSpPr>
          <p:grpSpPr>
            <a:xfrm>
              <a:off x="11216726" y="6310650"/>
              <a:ext cx="685328" cy="194486"/>
              <a:chOff x="2373567" y="1096524"/>
              <a:chExt cx="2578404" cy="731714"/>
            </a:xfrm>
          </p:grpSpPr>
          <p:sp>
            <p:nvSpPr>
              <p:cNvPr id="7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1" name="Freeform 6">
                <a:extLst>
                  <a:ext uri="{FF2B5EF4-FFF2-40B4-BE49-F238E27FC236}">
                    <a16:creationId xmlns:a16="http://schemas.microsoft.com/office/drawing/2014/main" id="{CC1FA68D-3307-481A-8E89-D3CB2E8693F4}"/>
                  </a:ext>
                </a:extLst>
              </p:cNvPr>
              <p:cNvSpPr>
                <a:spLocks/>
              </p:cNvSpPr>
              <p:nvPr/>
            </p:nvSpPr>
            <p:spPr bwMode="auto">
              <a:xfrm>
                <a:off x="4620306" y="1237050"/>
                <a:ext cx="331665" cy="499208"/>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72" name="组合 7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solidFill>
                <a:schemeClr val="accent3"/>
              </a:solidFill>
            </p:grpSpPr>
            <p:sp>
              <p:nvSpPr>
                <p:cNvPr id="7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3" name="组合 7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solidFill>
                <a:schemeClr val="accent3"/>
              </a:solidFill>
            </p:grpSpPr>
            <p:sp>
              <p:nvSpPr>
                <p:cNvPr id="7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1" name="组合 40"/>
            <p:cNvGrpSpPr/>
            <p:nvPr userDrawn="1"/>
          </p:nvGrpSpPr>
          <p:grpSpPr>
            <a:xfrm>
              <a:off x="10272478" y="6308389"/>
              <a:ext cx="721622" cy="198576"/>
              <a:chOff x="2372715" y="161759"/>
              <a:chExt cx="2714952" cy="747103"/>
            </a:xfrm>
          </p:grpSpPr>
          <p:grpSp>
            <p:nvGrpSpPr>
              <p:cNvPr id="42" name="组合 41">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solidFill>
                <a:schemeClr val="accent3"/>
              </a:solidFill>
            </p:grpSpPr>
            <p:sp>
              <p:nvSpPr>
                <p:cNvPr id="6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3" name="组合 42">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solidFill>
                <a:schemeClr val="accent3"/>
              </a:solidFill>
            </p:grpSpPr>
            <p:sp>
              <p:nvSpPr>
                <p:cNvPr id="6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4" name="组合 43">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solidFill>
                <a:schemeClr val="accent3"/>
              </a:solidFill>
            </p:grpSpPr>
            <p:sp>
              <p:nvSpPr>
                <p:cNvPr id="6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p:cNvGrpSpPr/>
              <p:nvPr/>
            </p:nvGrpSpPr>
            <p:grpSpPr>
              <a:xfrm>
                <a:off x="4613354" y="313344"/>
                <a:ext cx="474313" cy="479486"/>
                <a:chOff x="11893474" y="1994534"/>
                <a:chExt cx="286683" cy="289808"/>
              </a:xfrm>
              <a:solidFill>
                <a:schemeClr val="accent3"/>
              </a:solidFill>
            </p:grpSpPr>
            <p:sp>
              <p:nvSpPr>
                <p:cNvPr id="46" name="Freeform 11">
                  <a:extLst>
                    <a:ext uri="{FF2B5EF4-FFF2-40B4-BE49-F238E27FC236}">
                      <a16:creationId xmlns:a16="http://schemas.microsoft.com/office/drawing/2014/main" id="{9E7CBDC3-9BA0-4307-8967-3267E5966ED9}"/>
                    </a:ext>
                  </a:extLst>
                </p:cNvPr>
                <p:cNvSpPr>
                  <a:spLocks noEditPoints="1"/>
                </p:cNvSpPr>
                <p:nvPr/>
              </p:nvSpPr>
              <p:spPr bwMode="auto">
                <a:xfrm>
                  <a:off x="11976099" y="1994534"/>
                  <a:ext cx="204058" cy="285679"/>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7" name="Freeform 12">
                  <a:extLst>
                    <a:ext uri="{FF2B5EF4-FFF2-40B4-BE49-F238E27FC236}">
                      <a16:creationId xmlns:a16="http://schemas.microsoft.com/office/drawing/2014/main" id="{D88D9717-3185-4A77-8E18-2A8659D441F7}"/>
                    </a:ext>
                  </a:extLst>
                </p:cNvPr>
                <p:cNvSpPr>
                  <a:spLocks/>
                </p:cNvSpPr>
                <p:nvPr/>
              </p:nvSpPr>
              <p:spPr bwMode="auto">
                <a:xfrm>
                  <a:off x="11893474" y="2009126"/>
                  <a:ext cx="109877" cy="275216"/>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3877765135"/>
      </p:ext>
    </p:extLst>
  </p:cSld>
  <p:clrMapOvr>
    <a:masterClrMapping/>
  </p:clrMapOvr>
  <p:transition spd="med">
    <p:fade/>
  </p:transition>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封面样式1-尾页">
    <p:spTree>
      <p:nvGrpSpPr>
        <p:cNvPr id="1" name=""/>
        <p:cNvGrpSpPr/>
        <p:nvPr/>
      </p:nvGrpSpPr>
      <p:grpSpPr>
        <a:xfrm>
          <a:off x="0" y="0"/>
          <a:ext cx="0" cy="0"/>
          <a:chOff x="0" y="0"/>
          <a:chExt cx="0" cy="0"/>
        </a:xfrm>
      </p:grpSpPr>
      <p:pic>
        <p:nvPicPr>
          <p:cNvPr id="43" name="图片 4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600575" y="133072"/>
            <a:ext cx="6791691" cy="6535793"/>
          </a:xfrm>
          <a:prstGeom prst="rect">
            <a:avLst/>
          </a:prstGeom>
        </p:spPr>
      </p:pic>
      <p:sp>
        <p:nvSpPr>
          <p:cNvPr id="13" name="文本占位符 12">
            <a:extLst>
              <a:ext uri="{FF2B5EF4-FFF2-40B4-BE49-F238E27FC236}">
                <a16:creationId xmlns:a16="http://schemas.microsoft.com/office/drawing/2014/main" id="{562B6659-3604-4A5D-84A6-6A47FE169869}"/>
              </a:ext>
            </a:extLst>
          </p:cNvPr>
          <p:cNvSpPr>
            <a:spLocks noGrp="1"/>
          </p:cNvSpPr>
          <p:nvPr>
            <p:ph type="body" sz="quarter" idx="13"/>
          </p:nvPr>
        </p:nvSpPr>
        <p:spPr>
          <a:xfrm>
            <a:off x="1287430" y="1483539"/>
            <a:ext cx="7373912" cy="2267551"/>
          </a:xfrm>
        </p:spPr>
        <p:txBody>
          <a:bodyPr>
            <a:normAutofit/>
          </a:bodyPr>
          <a:lstStyle>
            <a:lvl1pPr marL="0" indent="0">
              <a:spcBef>
                <a:spcPts val="0"/>
              </a:spcBef>
              <a:buNone/>
              <a:defRPr sz="5600" b="1">
                <a:solidFill>
                  <a:schemeClr val="tx1"/>
                </a:solidFill>
                <a:latin typeface="+mn-ea"/>
                <a:ea typeface="+mn-ea"/>
              </a:defRPr>
            </a:lvl1pPr>
          </a:lstStyle>
          <a:p>
            <a:pPr lvl="0"/>
            <a:r>
              <a:rPr lang="zh-CN" altLang="en-US" dirty="0"/>
              <a:t>编辑母版文本样式</a:t>
            </a:r>
            <a:endParaRPr lang="en-US" altLang="zh-CN" dirty="0"/>
          </a:p>
          <a:p>
            <a:pPr lvl="0"/>
            <a:r>
              <a:rPr lang="zh-CN" altLang="en-US" dirty="0"/>
              <a:t>输入标题</a:t>
            </a:r>
          </a:p>
        </p:txBody>
      </p:sp>
      <p:sp>
        <p:nvSpPr>
          <p:cNvPr id="9" name="矩形 8">
            <a:extLst>
              <a:ext uri="{FF2B5EF4-FFF2-40B4-BE49-F238E27FC236}">
                <a16:creationId xmlns:a16="http://schemas.microsoft.com/office/drawing/2014/main" id="{E2FF2961-8E0B-4CFB-9897-39262A918722}"/>
              </a:ext>
            </a:extLst>
          </p:cNvPr>
          <p:cNvSpPr/>
          <p:nvPr userDrawn="1"/>
        </p:nvSpPr>
        <p:spPr>
          <a:xfrm>
            <a:off x="0" y="1484311"/>
            <a:ext cx="666749"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0" name="矩形 9">
            <a:extLst>
              <a:ext uri="{FF2B5EF4-FFF2-40B4-BE49-F238E27FC236}">
                <a16:creationId xmlns:a16="http://schemas.microsoft.com/office/drawing/2014/main" id="{902F5BB1-3479-4B75-8121-C76027E92312}"/>
              </a:ext>
            </a:extLst>
          </p:cNvPr>
          <p:cNvSpPr/>
          <p:nvPr userDrawn="1"/>
        </p:nvSpPr>
        <p:spPr>
          <a:xfrm>
            <a:off x="667561" y="1484310"/>
            <a:ext cx="403257"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矩形 10">
            <a:extLst>
              <a:ext uri="{FF2B5EF4-FFF2-40B4-BE49-F238E27FC236}">
                <a16:creationId xmlns:a16="http://schemas.microsoft.com/office/drawing/2014/main" id="{902F5BB1-3479-4B75-8121-C76027E92312}"/>
              </a:ext>
            </a:extLst>
          </p:cNvPr>
          <p:cNvSpPr/>
          <p:nvPr userDrawn="1"/>
        </p:nvSpPr>
        <p:spPr>
          <a:xfrm>
            <a:off x="9258300" y="1484313"/>
            <a:ext cx="2930035" cy="43644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2" name="矩形 11">
            <a:extLst>
              <a:ext uri="{FF2B5EF4-FFF2-40B4-BE49-F238E27FC236}">
                <a16:creationId xmlns:a16="http://schemas.microsoft.com/office/drawing/2014/main" id="{902F5BB1-3479-4B75-8121-C76027E92312}"/>
              </a:ext>
            </a:extLst>
          </p:cNvPr>
          <p:cNvSpPr/>
          <p:nvPr userDrawn="1"/>
        </p:nvSpPr>
        <p:spPr>
          <a:xfrm>
            <a:off x="8882428" y="1484310"/>
            <a:ext cx="377842" cy="4364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1" name="文本框 40">
            <a:extLst>
              <a:ext uri="{FF2B5EF4-FFF2-40B4-BE49-F238E27FC236}">
                <a16:creationId xmlns:a16="http://schemas.microsoft.com/office/drawing/2014/main" id="{DF269877-3713-4708-B674-1A813AB36FFC}"/>
              </a:ext>
            </a:extLst>
          </p:cNvPr>
          <p:cNvSpPr txBox="1"/>
          <p:nvPr userDrawn="1"/>
        </p:nvSpPr>
        <p:spPr>
          <a:xfrm rot="16200000">
            <a:off x="-1443469" y="3524086"/>
            <a:ext cx="3170099" cy="261610"/>
          </a:xfrm>
          <a:prstGeom prst="rect">
            <a:avLst/>
          </a:prstGeom>
          <a:noFill/>
        </p:spPr>
        <p:txBody>
          <a:bodyPr wrap="square" rtlCol="0">
            <a:noAutofit/>
          </a:bodyPr>
          <a:lstStyle>
            <a:defPPr>
              <a:defRPr lang="zh-CN"/>
            </a:defPPr>
            <a:lvl1pPr algn="dist">
              <a:defRPr sz="1100" b="1">
                <a:solidFill>
                  <a:schemeClr val="bg1">
                    <a:alpha val="22000"/>
                  </a:schemeClr>
                </a:solidFill>
                <a:latin typeface="Arial" panose="020B0604020202020204" pitchFamily="34" charset="0"/>
                <a:cs typeface="Arial" panose="020B0604020202020204" pitchFamily="34" charset="0"/>
              </a:defRPr>
            </a:lvl1pPr>
          </a:lstStyle>
          <a:p>
            <a:pPr marL="0" marR="0" lvl="0" indent="0" algn="dist" defTabSz="914400" rtl="0" eaLnBrk="0" fontAlgn="base" latinLnBrk="0" hangingPunct="0">
              <a:lnSpc>
                <a:spcPct val="100000"/>
              </a:lnSpc>
              <a:spcBef>
                <a:spcPct val="0"/>
              </a:spcBef>
              <a:spcAft>
                <a:spcPct val="0"/>
              </a:spcAft>
              <a:buClrTx/>
              <a:buSzTx/>
              <a:buFontTx/>
              <a:buNone/>
              <a:tabLst/>
              <a:defRPr/>
            </a:pPr>
            <a:r>
              <a:rPr kumimoji="0" lang="en-US" altLang="zh-CN" sz="1100" b="1" i="0" u="none" strike="noStrike" kern="1200" cap="none" spc="0" normalizeH="0" baseline="0" noProof="0" dirty="0">
                <a:ln>
                  <a:noFill/>
                </a:ln>
                <a:solidFill>
                  <a:prstClr val="white">
                    <a:alpha val="5000"/>
                  </a:prstClr>
                </a:solidFill>
                <a:effectLst/>
                <a:uLnTx/>
                <a:uFillTx/>
                <a:latin typeface="Arial" panose="020B0604020202020204" pitchFamily="34" charset="0"/>
                <a:ea typeface="微软雅黑" panose="020B0503020204020204" pitchFamily="34" charset="-122"/>
                <a:cs typeface="Arial" panose="020B0604020202020204" pitchFamily="34" charset="0"/>
              </a:rPr>
              <a:t>BEIJING INSTITUTE OF TECHNOLOGY</a:t>
            </a:r>
          </a:p>
        </p:txBody>
      </p:sp>
      <p:pic>
        <p:nvPicPr>
          <p:cNvPr id="42" name="图片 4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52633" y="548450"/>
            <a:ext cx="2295327" cy="504694"/>
          </a:xfrm>
          <a:prstGeom prst="rect">
            <a:avLst/>
          </a:prstGeom>
        </p:spPr>
      </p:pic>
      <p:cxnSp>
        <p:nvCxnSpPr>
          <p:cNvPr id="4" name="直接连接符 3"/>
          <p:cNvCxnSpPr/>
          <p:nvPr userDrawn="1"/>
        </p:nvCxnSpPr>
        <p:spPr>
          <a:xfrm>
            <a:off x="666749" y="1329225"/>
            <a:ext cx="0" cy="471473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9258300" y="1280160"/>
            <a:ext cx="0" cy="483516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5" name="组合 44"/>
          <p:cNvGrpSpPr/>
          <p:nvPr userDrawn="1"/>
        </p:nvGrpSpPr>
        <p:grpSpPr>
          <a:xfrm>
            <a:off x="9834169" y="2044937"/>
            <a:ext cx="1778296" cy="3249639"/>
            <a:chOff x="611819" y="2031917"/>
            <a:chExt cx="1709546" cy="3124006"/>
          </a:xfrm>
        </p:grpSpPr>
        <p:grpSp>
          <p:nvGrpSpPr>
            <p:cNvPr id="46" name="组合 45"/>
            <p:cNvGrpSpPr/>
            <p:nvPr/>
          </p:nvGrpSpPr>
          <p:grpSpPr>
            <a:xfrm>
              <a:off x="611819" y="2051403"/>
              <a:ext cx="567014" cy="3098349"/>
              <a:chOff x="11305242" y="2003776"/>
              <a:chExt cx="354194" cy="1935432"/>
            </a:xfrm>
            <a:solidFill>
              <a:schemeClr val="bg1">
                <a:alpha val="5000"/>
              </a:schemeClr>
            </a:solidFill>
          </p:grpSpPr>
          <p:sp>
            <p:nvSpPr>
              <p:cNvPr id="61" name="Freeform 5">
                <a:extLst>
                  <a:ext uri="{FF2B5EF4-FFF2-40B4-BE49-F238E27FC236}">
                    <a16:creationId xmlns:a16="http://schemas.microsoft.com/office/drawing/2014/main" id="{7EF8326A-A460-4F1F-A35E-22F6C0E02782}"/>
                  </a:ext>
                </a:extLst>
              </p:cNvPr>
              <p:cNvSpPr>
                <a:spLocks/>
              </p:cNvSpPr>
              <p:nvPr/>
            </p:nvSpPr>
            <p:spPr bwMode="auto">
              <a:xfrm>
                <a:off x="11307751" y="3052538"/>
                <a:ext cx="345981" cy="390126"/>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6">
                <a:extLst>
                  <a:ext uri="{FF2B5EF4-FFF2-40B4-BE49-F238E27FC236}">
                    <a16:creationId xmlns:a16="http://schemas.microsoft.com/office/drawing/2014/main" id="{CC1FA68D-3307-481A-8E89-D3CB2E8693F4}"/>
                  </a:ext>
                </a:extLst>
              </p:cNvPr>
              <p:cNvSpPr>
                <a:spLocks/>
              </p:cNvSpPr>
              <p:nvPr/>
            </p:nvSpPr>
            <p:spPr bwMode="auto">
              <a:xfrm>
                <a:off x="11382341" y="3639427"/>
                <a:ext cx="199170" cy="299781"/>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C7A6E3E5-9A1F-4E06-9E71-F1D7E5C11C32}"/>
                  </a:ext>
                </a:extLst>
              </p:cNvPr>
              <p:cNvGrpSpPr/>
              <p:nvPr/>
            </p:nvGrpSpPr>
            <p:grpSpPr>
              <a:xfrm>
                <a:off x="11305242" y="2003776"/>
                <a:ext cx="354194" cy="439406"/>
                <a:chOff x="5548313" y="2084388"/>
                <a:chExt cx="547688" cy="679451"/>
              </a:xfrm>
              <a:grpFill/>
            </p:grpSpPr>
            <p:sp>
              <p:nvSpPr>
                <p:cNvPr id="68"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9"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4" name="组合 63">
                <a:extLst>
                  <a:ext uri="{FF2B5EF4-FFF2-40B4-BE49-F238E27FC236}">
                    <a16:creationId xmlns:a16="http://schemas.microsoft.com/office/drawing/2014/main" id="{B92E7EB9-3312-4310-B5FA-50F0FA6CFB99}"/>
                  </a:ext>
                </a:extLst>
              </p:cNvPr>
              <p:cNvGrpSpPr/>
              <p:nvPr/>
            </p:nvGrpSpPr>
            <p:grpSpPr>
              <a:xfrm>
                <a:off x="11380191" y="2640087"/>
                <a:ext cx="214274" cy="229664"/>
                <a:chOff x="3792874" y="3156423"/>
                <a:chExt cx="331330" cy="355128"/>
              </a:xfrm>
              <a:grpFill/>
            </p:grpSpPr>
            <p:sp>
              <p:nvSpPr>
                <p:cNvPr id="65"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6"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7"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7" name="组合 46"/>
            <p:cNvGrpSpPr/>
            <p:nvPr userDrawn="1"/>
          </p:nvGrpSpPr>
          <p:grpSpPr>
            <a:xfrm>
              <a:off x="1752713" y="2031917"/>
              <a:ext cx="568652" cy="3124006"/>
              <a:chOff x="1752713" y="2031917"/>
              <a:chExt cx="568652" cy="3124006"/>
            </a:xfrm>
          </p:grpSpPr>
          <p:grpSp>
            <p:nvGrpSpPr>
              <p:cNvPr id="48" name="组合 47">
                <a:extLst>
                  <a:ext uri="{FF2B5EF4-FFF2-40B4-BE49-F238E27FC236}">
                    <a16:creationId xmlns:a16="http://schemas.microsoft.com/office/drawing/2014/main" id="{4EB45816-40C4-4065-9181-C29D2BECD84E}"/>
                  </a:ext>
                </a:extLst>
              </p:cNvPr>
              <p:cNvGrpSpPr/>
              <p:nvPr/>
            </p:nvGrpSpPr>
            <p:grpSpPr>
              <a:xfrm>
                <a:off x="1769224" y="3776575"/>
                <a:ext cx="501269" cy="527571"/>
                <a:chOff x="6113463" y="3541713"/>
                <a:chExt cx="484188" cy="509588"/>
              </a:xfrm>
              <a:solidFill>
                <a:schemeClr val="bg1">
                  <a:alpha val="5000"/>
                </a:schemeClr>
              </a:solidFill>
            </p:grpSpPr>
            <p:sp>
              <p:nvSpPr>
                <p:cNvPr id="59"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0"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9" name="组合 48">
                <a:extLst>
                  <a:ext uri="{FF2B5EF4-FFF2-40B4-BE49-F238E27FC236}">
                    <a16:creationId xmlns:a16="http://schemas.microsoft.com/office/drawing/2014/main" id="{C43281D5-D15F-4210-8FEF-5D0B83A54FD6}"/>
                  </a:ext>
                </a:extLst>
              </p:cNvPr>
              <p:cNvGrpSpPr/>
              <p:nvPr/>
            </p:nvGrpSpPr>
            <p:grpSpPr>
              <a:xfrm>
                <a:off x="1752713" y="2031917"/>
                <a:ext cx="568652" cy="718219"/>
                <a:chOff x="6108700" y="2066926"/>
                <a:chExt cx="549275" cy="693738"/>
              </a:xfrm>
              <a:solidFill>
                <a:schemeClr val="bg1">
                  <a:alpha val="5000"/>
                </a:schemeClr>
              </a:solidFill>
            </p:grpSpPr>
            <p:sp>
              <p:nvSpPr>
                <p:cNvPr id="57"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0" name="组合 49">
                <a:extLst>
                  <a:ext uri="{FF2B5EF4-FFF2-40B4-BE49-F238E27FC236}">
                    <a16:creationId xmlns:a16="http://schemas.microsoft.com/office/drawing/2014/main" id="{CD1C2EA2-DECB-4C4E-997D-8417E76BE944}"/>
                  </a:ext>
                </a:extLst>
              </p:cNvPr>
              <p:cNvGrpSpPr/>
              <p:nvPr/>
            </p:nvGrpSpPr>
            <p:grpSpPr>
              <a:xfrm>
                <a:off x="1855431" y="3075552"/>
                <a:ext cx="381292" cy="328704"/>
                <a:chOff x="6186488" y="2930526"/>
                <a:chExt cx="368300" cy="317500"/>
              </a:xfrm>
              <a:solidFill>
                <a:schemeClr val="bg1">
                  <a:alpha val="5000"/>
                </a:schemeClr>
              </a:solidFill>
            </p:grpSpPr>
            <p:sp>
              <p:nvSpPr>
                <p:cNvPr id="54"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5"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51" name="组合 50"/>
              <p:cNvGrpSpPr/>
              <p:nvPr/>
            </p:nvGrpSpPr>
            <p:grpSpPr>
              <a:xfrm>
                <a:off x="1804145" y="4681015"/>
                <a:ext cx="466327" cy="474908"/>
                <a:chOff x="11893475" y="1994536"/>
                <a:chExt cx="293191" cy="298584"/>
              </a:xfrm>
              <a:solidFill>
                <a:schemeClr val="bg1">
                  <a:alpha val="5000"/>
                </a:schemeClr>
              </a:solidFill>
            </p:grpSpPr>
            <p:sp>
              <p:nvSpPr>
                <p:cNvPr id="52"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210566" cy="294792"/>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3" name="Freeform 12">
                  <a:extLst>
                    <a:ext uri="{FF2B5EF4-FFF2-40B4-BE49-F238E27FC236}">
                      <a16:creationId xmlns:a16="http://schemas.microsoft.com/office/drawing/2014/main" id="{D88D9717-3185-4A77-8E18-2A8659D441F7}"/>
                    </a:ext>
                  </a:extLst>
                </p:cNvPr>
                <p:cNvSpPr>
                  <a:spLocks/>
                </p:cNvSpPr>
                <p:nvPr/>
              </p:nvSpPr>
              <p:spPr bwMode="auto">
                <a:xfrm>
                  <a:off x="11893475" y="2009126"/>
                  <a:ext cx="113382" cy="283994"/>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
        <p:nvSpPr>
          <p:cNvPr id="70" name="文本占位符 12">
            <a:extLst>
              <a:ext uri="{FF2B5EF4-FFF2-40B4-BE49-F238E27FC236}">
                <a16:creationId xmlns:a16="http://schemas.microsoft.com/office/drawing/2014/main" id="{F63B7C85-1073-4365-852C-DE0C04E61BED}"/>
              </a:ext>
            </a:extLst>
          </p:cNvPr>
          <p:cNvSpPr>
            <a:spLocks noGrp="1"/>
          </p:cNvSpPr>
          <p:nvPr>
            <p:ph type="body" sz="quarter" idx="12" hasCustomPrompt="1"/>
          </p:nvPr>
        </p:nvSpPr>
        <p:spPr>
          <a:xfrm>
            <a:off x="1287429" y="4461296"/>
            <a:ext cx="7373913" cy="1199830"/>
          </a:xfrm>
        </p:spPr>
        <p:txBody>
          <a:bodyPr>
            <a:normAutofit/>
          </a:bodyPr>
          <a:lstStyle>
            <a:lvl1pPr marL="0" indent="0">
              <a:buNone/>
              <a:defRPr sz="2000">
                <a:solidFill>
                  <a:schemeClr val="tx1"/>
                </a:solidFill>
              </a:defRPr>
            </a:lvl1pPr>
          </a:lstStyle>
          <a:p>
            <a:pPr lvl="0"/>
            <a:r>
              <a:rPr lang="zh-CN" altLang="en-US" dirty="0"/>
              <a:t>答辩人：北小理</a:t>
            </a:r>
            <a:endParaRPr lang="en-US" altLang="zh-CN" dirty="0"/>
          </a:p>
          <a:p>
            <a:pPr lvl="0"/>
            <a:r>
              <a:rPr lang="zh-CN" altLang="en-US" dirty="0"/>
              <a:t>导　师：京小工</a:t>
            </a:r>
            <a:endParaRPr lang="en-US" altLang="zh-CN" dirty="0"/>
          </a:p>
          <a:p>
            <a:pPr lvl="0"/>
            <a:r>
              <a:rPr lang="zh-CN" altLang="en-US" dirty="0"/>
              <a:t>时　间：</a:t>
            </a:r>
            <a:fld id="{F6F1CC6F-731D-497C-9A0B-70CB610DC019}" type="datetime1">
              <a:rPr lang="zh-CN" altLang="en-US" smtClean="0"/>
              <a:t>2019/5/27</a:t>
            </a:fld>
            <a:endParaRPr lang="zh-CN" altLang="en-US" dirty="0"/>
          </a:p>
        </p:txBody>
      </p:sp>
    </p:spTree>
    <p:extLst>
      <p:ext uri="{BB962C8B-B14F-4D97-AF65-F5344CB8AC3E}">
        <p14:creationId xmlns:p14="http://schemas.microsoft.com/office/powerpoint/2010/main" val="37560434"/>
      </p:ext>
    </p:extLst>
  </p:cSld>
  <p:clrMapOvr>
    <a:masterClrMapping/>
  </p:clrMapOvr>
  <p:extLst>
    <p:ext uri="{DCECCB84-F9BA-43D5-87BE-67443E8EF086}">
      <p15:sldGuideLst xmlns:p15="http://schemas.microsoft.com/office/powerpoint/2012/main">
        <p15:guide id="1" pos="3840">
          <p15:clr>
            <a:srgbClr val="FBAE40"/>
          </p15:clr>
        </p15:guide>
        <p15:guide id="2" orient="horz" pos="93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样式2-尾页">
    <p:spTree>
      <p:nvGrpSpPr>
        <p:cNvPr id="1" name=""/>
        <p:cNvGrpSpPr/>
        <p:nvPr/>
      </p:nvGrpSpPr>
      <p:grpSpPr>
        <a:xfrm>
          <a:off x="0" y="0"/>
          <a:ext cx="0" cy="0"/>
          <a:chOff x="0" y="0"/>
          <a:chExt cx="0" cy="0"/>
        </a:xfrm>
      </p:grpSpPr>
      <p:sp>
        <p:nvSpPr>
          <p:cNvPr id="6" name="PA-矩形 7">
            <a:extLst>
              <a:ext uri="{FF2B5EF4-FFF2-40B4-BE49-F238E27FC236}">
                <a16:creationId xmlns:a16="http://schemas.microsoft.com/office/drawing/2014/main" id="{EEC7E5F7-20FD-444B-9E6C-FF353F66717A}"/>
              </a:ext>
            </a:extLst>
          </p:cNvPr>
          <p:cNvSpPr/>
          <p:nvPr userDrawn="1">
            <p:custDataLst>
              <p:tags r:id="rId1"/>
            </p:custData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PA-矩形 7">
            <a:extLst>
              <a:ext uri="{FF2B5EF4-FFF2-40B4-BE49-F238E27FC236}">
                <a16:creationId xmlns:a16="http://schemas.microsoft.com/office/drawing/2014/main" id="{59644A98-44CE-4FDE-8172-3327AAE72C45}"/>
              </a:ext>
            </a:extLst>
          </p:cNvPr>
          <p:cNvSpPr/>
          <p:nvPr userDrawn="1">
            <p:custDataLst>
              <p:tags r:id="rId2"/>
            </p:custDataLst>
          </p:nvPr>
        </p:nvSpPr>
        <p:spPr>
          <a:xfrm>
            <a:off x="0" y="0"/>
            <a:ext cx="12192000" cy="6858000"/>
          </a:xfrm>
          <a:prstGeom prst="rect">
            <a:avLst/>
          </a:prstGeom>
          <a:gradFill flip="none" rotWithShape="1">
            <a:gsLst>
              <a:gs pos="0">
                <a:schemeClr val="accent1">
                  <a:alpha val="0"/>
                </a:schemeClr>
              </a:gs>
              <a:gs pos="5220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任意多边形: 形状 19">
            <a:extLst>
              <a:ext uri="{FF2B5EF4-FFF2-40B4-BE49-F238E27FC236}">
                <a16:creationId xmlns:a16="http://schemas.microsoft.com/office/drawing/2014/main" id="{17BF7535-8F01-44D8-BF44-00C5CD915389}"/>
              </a:ext>
            </a:extLst>
          </p:cNvPr>
          <p:cNvSpPr/>
          <p:nvPr userDrawn="1"/>
        </p:nvSpPr>
        <p:spPr>
          <a:xfrm flipH="1" flipV="1">
            <a:off x="4442085" y="3759199"/>
            <a:ext cx="3307830" cy="2335892"/>
          </a:xfrm>
          <a:custGeom>
            <a:avLst/>
            <a:gdLst>
              <a:gd name="connsiteX0" fmla="*/ 3162300 w 3162300"/>
              <a:gd name="connsiteY0" fmla="*/ 2147409 h 2147409"/>
              <a:gd name="connsiteX1" fmla="*/ 0 w 3162300"/>
              <a:gd name="connsiteY1" fmla="*/ 2147409 h 2147409"/>
              <a:gd name="connsiteX2" fmla="*/ 0 w 3162300"/>
              <a:gd name="connsiteY2" fmla="*/ 1565265 h 2147409"/>
              <a:gd name="connsiteX3" fmla="*/ 0 w 3162300"/>
              <a:gd name="connsiteY3" fmla="*/ 1544697 h 2147409"/>
              <a:gd name="connsiteX4" fmla="*/ 0 w 3162300"/>
              <a:gd name="connsiteY4" fmla="*/ 0 h 2147409"/>
              <a:gd name="connsiteX5" fmla="*/ 1585774 w 3162300"/>
              <a:gd name="connsiteY5" fmla="*/ 1112898 h 2147409"/>
              <a:gd name="connsiteX6" fmla="*/ 3162300 w 3162300"/>
              <a:gd name="connsiteY6" fmla="*/ 0 h 2147409"/>
              <a:gd name="connsiteX7" fmla="*/ 3162300 w 3162300"/>
              <a:gd name="connsiteY7" fmla="*/ 1544697 h 2147409"/>
              <a:gd name="connsiteX8" fmla="*/ 3162300 w 3162300"/>
              <a:gd name="connsiteY8" fmla="*/ 1565265 h 2147409"/>
              <a:gd name="connsiteX0" fmla="*/ 0 w 3162300"/>
              <a:gd name="connsiteY0" fmla="*/ 2147409 h 2238849"/>
              <a:gd name="connsiteX1" fmla="*/ 0 w 3162300"/>
              <a:gd name="connsiteY1" fmla="*/ 1565265 h 2238849"/>
              <a:gd name="connsiteX2" fmla="*/ 0 w 3162300"/>
              <a:gd name="connsiteY2" fmla="*/ 1544697 h 2238849"/>
              <a:gd name="connsiteX3" fmla="*/ 0 w 3162300"/>
              <a:gd name="connsiteY3" fmla="*/ 0 h 2238849"/>
              <a:gd name="connsiteX4" fmla="*/ 1585774 w 3162300"/>
              <a:gd name="connsiteY4" fmla="*/ 1112898 h 2238849"/>
              <a:gd name="connsiteX5" fmla="*/ 3162300 w 3162300"/>
              <a:gd name="connsiteY5" fmla="*/ 0 h 2238849"/>
              <a:gd name="connsiteX6" fmla="*/ 3162300 w 3162300"/>
              <a:gd name="connsiteY6" fmla="*/ 1544697 h 2238849"/>
              <a:gd name="connsiteX7" fmla="*/ 3162300 w 3162300"/>
              <a:gd name="connsiteY7" fmla="*/ 1565265 h 2238849"/>
              <a:gd name="connsiteX8" fmla="*/ 3162300 w 3162300"/>
              <a:gd name="connsiteY8" fmla="*/ 2147409 h 2238849"/>
              <a:gd name="connsiteX9" fmla="*/ 91440 w 3162300"/>
              <a:gd name="connsiteY9" fmla="*/ 2238849 h 2238849"/>
              <a:gd name="connsiteX0" fmla="*/ 0 w 3162300"/>
              <a:gd name="connsiteY0" fmla="*/ 2147409 h 2147409"/>
              <a:gd name="connsiteX1" fmla="*/ 0 w 3162300"/>
              <a:gd name="connsiteY1" fmla="*/ 1565265 h 2147409"/>
              <a:gd name="connsiteX2" fmla="*/ 0 w 3162300"/>
              <a:gd name="connsiteY2" fmla="*/ 1544697 h 2147409"/>
              <a:gd name="connsiteX3" fmla="*/ 0 w 3162300"/>
              <a:gd name="connsiteY3" fmla="*/ 0 h 2147409"/>
              <a:gd name="connsiteX4" fmla="*/ 1585774 w 3162300"/>
              <a:gd name="connsiteY4" fmla="*/ 1112898 h 2147409"/>
              <a:gd name="connsiteX5" fmla="*/ 3162300 w 3162300"/>
              <a:gd name="connsiteY5" fmla="*/ 0 h 2147409"/>
              <a:gd name="connsiteX6" fmla="*/ 3162300 w 3162300"/>
              <a:gd name="connsiteY6" fmla="*/ 1544697 h 2147409"/>
              <a:gd name="connsiteX7" fmla="*/ 3162300 w 3162300"/>
              <a:gd name="connsiteY7" fmla="*/ 1565265 h 2147409"/>
              <a:gd name="connsiteX8" fmla="*/ 3162300 w 3162300"/>
              <a:gd name="connsiteY8" fmla="*/ 2147409 h 214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300" h="2147409">
                <a:moveTo>
                  <a:pt x="0" y="2147409"/>
                </a:moveTo>
                <a:lnTo>
                  <a:pt x="0" y="1565265"/>
                </a:lnTo>
                <a:lnTo>
                  <a:pt x="0" y="1544697"/>
                </a:lnTo>
                <a:lnTo>
                  <a:pt x="0" y="0"/>
                </a:lnTo>
                <a:lnTo>
                  <a:pt x="1585774" y="1112898"/>
                </a:lnTo>
                <a:lnTo>
                  <a:pt x="3162300" y="0"/>
                </a:lnTo>
                <a:lnTo>
                  <a:pt x="3162300" y="1544697"/>
                </a:lnTo>
                <a:lnTo>
                  <a:pt x="3162300" y="1565265"/>
                </a:lnTo>
                <a:lnTo>
                  <a:pt x="3162300" y="2147409"/>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dirty="0">
              <a:cs typeface="+mn-ea"/>
              <a:sym typeface="+mn-lt"/>
            </a:endParaRPr>
          </a:p>
        </p:txBody>
      </p:sp>
      <p:sp>
        <p:nvSpPr>
          <p:cNvPr id="11" name="矩形 3">
            <a:extLst>
              <a:ext uri="{FF2B5EF4-FFF2-40B4-BE49-F238E27FC236}">
                <a16:creationId xmlns:a16="http://schemas.microsoft.com/office/drawing/2014/main" id="{65B2E1B6-E350-4024-A69C-C064D4BB9540}"/>
              </a:ext>
            </a:extLst>
          </p:cNvPr>
          <p:cNvSpPr/>
          <p:nvPr userDrawn="1"/>
        </p:nvSpPr>
        <p:spPr>
          <a:xfrm>
            <a:off x="4442085" y="1015093"/>
            <a:ext cx="3307830" cy="1428368"/>
          </a:xfrm>
          <a:custGeom>
            <a:avLst/>
            <a:gdLst>
              <a:gd name="connsiteX0" fmla="*/ 0 w 3162300"/>
              <a:gd name="connsiteY0" fmla="*/ 0 h 1871961"/>
              <a:gd name="connsiteX1" fmla="*/ 3162300 w 3162300"/>
              <a:gd name="connsiteY1" fmla="*/ 0 h 1871961"/>
              <a:gd name="connsiteX2" fmla="*/ 3162300 w 3162300"/>
              <a:gd name="connsiteY2" fmla="*/ 1871961 h 1871961"/>
              <a:gd name="connsiteX3" fmla="*/ 0 w 3162300"/>
              <a:gd name="connsiteY3" fmla="*/ 1871961 h 1871961"/>
              <a:gd name="connsiteX4" fmla="*/ 0 w 3162300"/>
              <a:gd name="connsiteY4" fmla="*/ 0 h 1871961"/>
              <a:gd name="connsiteX0" fmla="*/ 0 w 3162300"/>
              <a:gd name="connsiteY0" fmla="*/ 1871961 h 1963401"/>
              <a:gd name="connsiteX1" fmla="*/ 0 w 3162300"/>
              <a:gd name="connsiteY1" fmla="*/ 0 h 1963401"/>
              <a:gd name="connsiteX2" fmla="*/ 3162300 w 3162300"/>
              <a:gd name="connsiteY2" fmla="*/ 0 h 1963401"/>
              <a:gd name="connsiteX3" fmla="*/ 3162300 w 3162300"/>
              <a:gd name="connsiteY3" fmla="*/ 1871961 h 1963401"/>
              <a:gd name="connsiteX4" fmla="*/ 91440 w 3162300"/>
              <a:gd name="connsiteY4" fmla="*/ 1963401 h 1963401"/>
              <a:gd name="connsiteX0" fmla="*/ 0 w 3162300"/>
              <a:gd name="connsiteY0" fmla="*/ 1871961 h 1871961"/>
              <a:gd name="connsiteX1" fmla="*/ 0 w 3162300"/>
              <a:gd name="connsiteY1" fmla="*/ 0 h 1871961"/>
              <a:gd name="connsiteX2" fmla="*/ 3162300 w 3162300"/>
              <a:gd name="connsiteY2" fmla="*/ 0 h 1871961"/>
              <a:gd name="connsiteX3" fmla="*/ 3162300 w 3162300"/>
              <a:gd name="connsiteY3" fmla="*/ 1871961 h 1871961"/>
            </a:gdLst>
            <a:ahLst/>
            <a:cxnLst>
              <a:cxn ang="0">
                <a:pos x="connsiteX0" y="connsiteY0"/>
              </a:cxn>
              <a:cxn ang="0">
                <a:pos x="connsiteX1" y="connsiteY1"/>
              </a:cxn>
              <a:cxn ang="0">
                <a:pos x="connsiteX2" y="connsiteY2"/>
              </a:cxn>
              <a:cxn ang="0">
                <a:pos x="connsiteX3" y="connsiteY3"/>
              </a:cxn>
            </a:cxnLst>
            <a:rect l="l" t="t" r="r" b="b"/>
            <a:pathLst>
              <a:path w="3162300" h="1871961">
                <a:moveTo>
                  <a:pt x="0" y="1871961"/>
                </a:moveTo>
                <a:lnTo>
                  <a:pt x="0" y="0"/>
                </a:lnTo>
                <a:lnTo>
                  <a:pt x="3162300" y="0"/>
                </a:lnTo>
                <a:lnTo>
                  <a:pt x="3162300" y="1871961"/>
                </a:ln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endParaRPr lang="zh-CN" altLang="en-US">
              <a:cs typeface="+mn-ea"/>
              <a:sym typeface="+mn-lt"/>
            </a:endParaRPr>
          </a:p>
        </p:txBody>
      </p:sp>
      <p:sp>
        <p:nvSpPr>
          <p:cNvPr id="12" name="等腰三角形 11">
            <a:extLst>
              <a:ext uri="{FF2B5EF4-FFF2-40B4-BE49-F238E27FC236}">
                <a16:creationId xmlns:a16="http://schemas.microsoft.com/office/drawing/2014/main" id="{F3B0B805-869F-4D89-BEB0-0E0DA525C8EE}"/>
              </a:ext>
            </a:extLst>
          </p:cNvPr>
          <p:cNvSpPr/>
          <p:nvPr userDrawn="1"/>
        </p:nvSpPr>
        <p:spPr>
          <a:xfrm flipV="1">
            <a:off x="6007269" y="3832178"/>
            <a:ext cx="177462" cy="152984"/>
          </a:xfrm>
          <a:prstGeom prst="triangl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a:p>
        </p:txBody>
      </p:sp>
      <p:pic>
        <p:nvPicPr>
          <p:cNvPr id="13" name="图片 12"/>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974749" y="1401223"/>
            <a:ext cx="2256308" cy="631546"/>
          </a:xfrm>
          <a:prstGeom prst="rect">
            <a:avLst/>
          </a:prstGeom>
        </p:spPr>
      </p:pic>
    </p:spTree>
    <p:extLst>
      <p:ext uri="{BB962C8B-B14F-4D97-AF65-F5344CB8AC3E}">
        <p14:creationId xmlns:p14="http://schemas.microsoft.com/office/powerpoint/2010/main" val="3936786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封面样式3-首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28" r="23340"/>
          <a:stretch/>
        </p:blipFill>
        <p:spPr>
          <a:xfrm>
            <a:off x="4303956" y="0"/>
            <a:ext cx="7888043"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1" y="0"/>
            <a:ext cx="12192000"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3" name="图片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64" name="组合 63"/>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2178713060"/>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面样式3-尾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a:ext>
            </a:extLst>
          </a:blip>
          <a:srcRect l="15573" r="198"/>
          <a:stretch/>
        </p:blipFill>
        <p:spPr>
          <a:xfrm>
            <a:off x="0" y="0"/>
            <a:ext cx="8678174" cy="6858000"/>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0" y="0"/>
            <a:ext cx="12191999" cy="6858000"/>
          </a:xfrm>
          <a:prstGeom prst="rect">
            <a:avLst/>
          </a:prstGeom>
          <a:gradFill flip="none" rotWithShape="1">
            <a:gsLst>
              <a:gs pos="0">
                <a:schemeClr val="accent1">
                  <a:lumMod val="100000"/>
                  <a:alpha val="0"/>
                </a:schemeClr>
              </a:gs>
              <a:gs pos="59000">
                <a:schemeClr val="accent1">
                  <a:lumMod val="100000"/>
                </a:schemeClr>
              </a:gs>
              <a:gs pos="100000">
                <a:schemeClr val="accent1">
                  <a:lumMod val="100000"/>
                </a:schemeClr>
              </a:gs>
            </a:gsLst>
            <a:lin ang="20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403566" y="501046"/>
            <a:ext cx="2203058" cy="616640"/>
          </a:xfrm>
          <a:prstGeom prst="rect">
            <a:avLst/>
          </a:prstGeom>
        </p:spPr>
      </p:pic>
      <p:grpSp>
        <p:nvGrpSpPr>
          <p:cNvPr id="64" name="组合 63"/>
          <p:cNvGrpSpPr/>
          <p:nvPr userDrawn="1"/>
        </p:nvGrpSpPr>
        <p:grpSpPr>
          <a:xfrm>
            <a:off x="7388034"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65" name="组合 64"/>
            <p:cNvGrpSpPr/>
            <p:nvPr userDrawn="1"/>
          </p:nvGrpSpPr>
          <p:grpSpPr>
            <a:xfrm>
              <a:off x="2098445" y="6064781"/>
              <a:ext cx="1052496" cy="298683"/>
              <a:chOff x="2373567" y="1096524"/>
              <a:chExt cx="2578404" cy="731714"/>
            </a:xfrm>
            <a:grpFill/>
          </p:grpSpPr>
          <p:sp>
            <p:nvSpPr>
              <p:cNvPr id="80"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1" name="Freeform 6">
                <a:extLst>
                  <a:ext uri="{FF2B5EF4-FFF2-40B4-BE49-F238E27FC236}">
                    <a16:creationId xmlns:a16="http://schemas.microsoft.com/office/drawing/2014/main" id="{CC1FA68D-3307-481A-8E89-D3CB2E8693F4}"/>
                  </a:ext>
                </a:extLst>
              </p:cNvPr>
              <p:cNvSpPr>
                <a:spLocks/>
              </p:cNvSpPr>
              <p:nvPr/>
            </p:nvSpPr>
            <p:spPr bwMode="auto">
              <a:xfrm>
                <a:off x="4620306" y="1240665"/>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82" name="组合 81">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87"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8"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83" name="组合 82">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84"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5"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86"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66" name="组合 65"/>
            <p:cNvGrpSpPr/>
            <p:nvPr userDrawn="1"/>
          </p:nvGrpSpPr>
          <p:grpSpPr>
            <a:xfrm>
              <a:off x="671368" y="6061309"/>
              <a:ext cx="1100339" cy="304965"/>
              <a:chOff x="2372715" y="161759"/>
              <a:chExt cx="2695608" cy="747103"/>
            </a:xfrm>
            <a:grpFill/>
          </p:grpSpPr>
          <p:grpSp>
            <p:nvGrpSpPr>
              <p:cNvPr id="67" name="组合 66">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78"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9"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8" name="组合 67">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76"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7"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9" name="组合 68">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73"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4"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5"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70" name="组合 69"/>
              <p:cNvGrpSpPr/>
              <p:nvPr/>
            </p:nvGrpSpPr>
            <p:grpSpPr>
              <a:xfrm>
                <a:off x="4613362" y="313351"/>
                <a:ext cx="454961" cy="453362"/>
                <a:chOff x="11893465" y="1994536"/>
                <a:chExt cx="274986" cy="274018"/>
              </a:xfrm>
              <a:grpFill/>
            </p:grpSpPr>
            <p:sp>
              <p:nvSpPr>
                <p:cNvPr id="71"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72"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4163594172"/>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封面样式4-首页">
    <p:spTree>
      <p:nvGrpSpPr>
        <p:cNvPr id="1" name=""/>
        <p:cNvGrpSpPr/>
        <p:nvPr/>
      </p:nvGrpSpPr>
      <p:grpSpPr>
        <a:xfrm>
          <a:off x="0" y="0"/>
          <a:ext cx="0" cy="0"/>
          <a:chOff x="0" y="0"/>
          <a:chExt cx="0" cy="0"/>
        </a:xfrm>
      </p:grpSpPr>
      <p:pic>
        <p:nvPicPr>
          <p:cNvPr id="39" name="图片 3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4768810" y="7452"/>
            <a:ext cx="7423189" cy="6850548"/>
          </a:xfrm>
          <a:prstGeom prst="rect">
            <a:avLst/>
          </a:prstGeom>
        </p:spPr>
      </p:pic>
      <p:sp>
        <p:nvSpPr>
          <p:cNvPr id="7" name="矩形 6">
            <a:extLst>
              <a:ext uri="{FF2B5EF4-FFF2-40B4-BE49-F238E27FC236}">
                <a16:creationId xmlns:a16="http://schemas.microsoft.com/office/drawing/2014/main" id="{84971C8F-15BA-41DC-9278-53FA77C2E557}"/>
              </a:ext>
            </a:extLst>
          </p:cNvPr>
          <p:cNvSpPr/>
          <p:nvPr userDrawn="1"/>
        </p:nvSpPr>
        <p:spPr>
          <a:xfrm>
            <a:off x="-2" y="0"/>
            <a:ext cx="12192001" cy="6858000"/>
          </a:xfrm>
          <a:prstGeom prst="rect">
            <a:avLst/>
          </a:prstGeom>
          <a:gradFill>
            <a:gsLst>
              <a:gs pos="100000">
                <a:schemeClr val="accent1">
                  <a:lumMod val="100000"/>
                  <a:alpha val="0"/>
                </a:schemeClr>
              </a:gs>
              <a:gs pos="50000">
                <a:schemeClr val="accent1">
                  <a:lumMod val="100000"/>
                </a:schemeClr>
              </a:gs>
              <a:gs pos="0">
                <a:schemeClr val="accent1">
                  <a:lumMod val="10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pic>
        <p:nvPicPr>
          <p:cNvPr id="40" name="图片 39"/>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40452" y="479393"/>
            <a:ext cx="2203058" cy="616640"/>
          </a:xfrm>
          <a:prstGeom prst="rect">
            <a:avLst/>
          </a:prstGeom>
        </p:spPr>
      </p:pic>
      <p:grpSp>
        <p:nvGrpSpPr>
          <p:cNvPr id="41" name="组合 40"/>
          <p:cNvGrpSpPr/>
          <p:nvPr userDrawn="1"/>
        </p:nvGrpSpPr>
        <p:grpSpPr>
          <a:xfrm>
            <a:off x="691959" y="5891503"/>
            <a:ext cx="4041392" cy="497055"/>
            <a:chOff x="671368" y="6061309"/>
            <a:chExt cx="2479573" cy="304965"/>
          </a:xfrm>
          <a:gradFill>
            <a:gsLst>
              <a:gs pos="0">
                <a:schemeClr val="accent1">
                  <a:lumMod val="5000"/>
                  <a:lumOff val="95000"/>
                  <a:alpha val="4000"/>
                </a:schemeClr>
              </a:gs>
              <a:gs pos="100000">
                <a:schemeClr val="bg1">
                  <a:alpha val="12000"/>
                </a:schemeClr>
              </a:gs>
            </a:gsLst>
            <a:lin ang="16200000" scaled="0"/>
          </a:gradFill>
        </p:grpSpPr>
        <p:grpSp>
          <p:nvGrpSpPr>
            <p:cNvPr id="42" name="组合 41"/>
            <p:cNvGrpSpPr/>
            <p:nvPr userDrawn="1"/>
          </p:nvGrpSpPr>
          <p:grpSpPr>
            <a:xfrm>
              <a:off x="2098445" y="6064781"/>
              <a:ext cx="1052496" cy="298683"/>
              <a:chOff x="2373567" y="1096524"/>
              <a:chExt cx="2578404" cy="731714"/>
            </a:xfrm>
            <a:grpFill/>
          </p:grpSpPr>
          <p:sp>
            <p:nvSpPr>
              <p:cNvPr id="57" name="Freeform 5">
                <a:extLst>
                  <a:ext uri="{FF2B5EF4-FFF2-40B4-BE49-F238E27FC236}">
                    <a16:creationId xmlns:a16="http://schemas.microsoft.com/office/drawing/2014/main" id="{7EF8326A-A460-4F1F-A35E-22F6C0E02782}"/>
                  </a:ext>
                </a:extLst>
              </p:cNvPr>
              <p:cNvSpPr>
                <a:spLocks/>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8" name="Freeform 6">
                <a:extLst>
                  <a:ext uri="{FF2B5EF4-FFF2-40B4-BE49-F238E27FC236}">
                    <a16:creationId xmlns:a16="http://schemas.microsoft.com/office/drawing/2014/main" id="{CC1FA68D-3307-481A-8E89-D3CB2E8693F4}"/>
                  </a:ext>
                </a:extLst>
              </p:cNvPr>
              <p:cNvSpPr>
                <a:spLocks/>
              </p:cNvSpPr>
              <p:nvPr/>
            </p:nvSpPr>
            <p:spPr bwMode="auto">
              <a:xfrm>
                <a:off x="4620306" y="1225926"/>
                <a:ext cx="331665"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nvGrpSpPr>
              <p:cNvPr id="59" name="组合 58">
                <a:extLst>
                  <a:ext uri="{FF2B5EF4-FFF2-40B4-BE49-F238E27FC236}">
                    <a16:creationId xmlns:a16="http://schemas.microsoft.com/office/drawing/2014/main" id="{C7A6E3E5-9A1F-4E06-9E71-F1D7E5C11C32}"/>
                  </a:ext>
                </a:extLst>
              </p:cNvPr>
              <p:cNvGrpSpPr/>
              <p:nvPr/>
            </p:nvGrpSpPr>
            <p:grpSpPr>
              <a:xfrm>
                <a:off x="2373567" y="1096524"/>
                <a:ext cx="589817" cy="731714"/>
                <a:chOff x="5548313" y="2084388"/>
                <a:chExt cx="547688" cy="679451"/>
              </a:xfrm>
              <a:grpFill/>
            </p:grpSpPr>
            <p:sp>
              <p:nvSpPr>
                <p:cNvPr id="64" name="Freeform 7">
                  <a:extLst>
                    <a:ext uri="{FF2B5EF4-FFF2-40B4-BE49-F238E27FC236}">
                      <a16:creationId xmlns:a16="http://schemas.microsoft.com/office/drawing/2014/main" id="{02368C72-9CA0-44B0-93EC-F396645A3423}"/>
                    </a:ext>
                  </a:extLst>
                </p:cNvPr>
                <p:cNvSpPr>
                  <a:spLocks/>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5" name="Freeform 8">
                  <a:extLst>
                    <a:ext uri="{FF2B5EF4-FFF2-40B4-BE49-F238E27FC236}">
                      <a16:creationId xmlns:a16="http://schemas.microsoft.com/office/drawing/2014/main" id="{68AB8704-3F31-41E0-B209-31D0A83BAA2E}"/>
                    </a:ext>
                  </a:extLst>
                </p:cNvPr>
                <p:cNvSpPr>
                  <a:spLocks/>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60" name="组合 59">
                <a:extLst>
                  <a:ext uri="{FF2B5EF4-FFF2-40B4-BE49-F238E27FC236}">
                    <a16:creationId xmlns:a16="http://schemas.microsoft.com/office/drawing/2014/main" id="{B92E7EB9-3312-4310-B5FA-50F0FA6CFB99}"/>
                  </a:ext>
                </a:extLst>
              </p:cNvPr>
              <p:cNvGrpSpPr/>
              <p:nvPr/>
            </p:nvGrpSpPr>
            <p:grpSpPr>
              <a:xfrm>
                <a:off x="3194779" y="1296598"/>
                <a:ext cx="356817" cy="382445"/>
                <a:chOff x="3792874" y="3156423"/>
                <a:chExt cx="331330" cy="355128"/>
              </a:xfrm>
              <a:grpFill/>
            </p:grpSpPr>
            <p:sp>
              <p:nvSpPr>
                <p:cNvPr id="61" name="Freeform 15">
                  <a:extLst>
                    <a:ext uri="{FF2B5EF4-FFF2-40B4-BE49-F238E27FC236}">
                      <a16:creationId xmlns:a16="http://schemas.microsoft.com/office/drawing/2014/main" id="{4A24723D-38DD-4916-B1AF-76A903317407}"/>
                    </a:ext>
                  </a:extLst>
                </p:cNvPr>
                <p:cNvSpPr>
                  <a:spLocks/>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2" name="Freeform 16">
                  <a:extLst>
                    <a:ext uri="{FF2B5EF4-FFF2-40B4-BE49-F238E27FC236}">
                      <a16:creationId xmlns:a16="http://schemas.microsoft.com/office/drawing/2014/main" id="{FB4C6AFE-87EF-4FB7-829C-F7529116EE44}"/>
                    </a:ext>
                  </a:extLst>
                </p:cNvPr>
                <p:cNvSpPr>
                  <a:spLocks/>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63" name="Freeform 17">
                  <a:extLst>
                    <a:ext uri="{FF2B5EF4-FFF2-40B4-BE49-F238E27FC236}">
                      <a16:creationId xmlns:a16="http://schemas.microsoft.com/office/drawing/2014/main" id="{7BBE01C1-D3BA-489E-BE5E-C63059DA7AF9}"/>
                    </a:ext>
                  </a:extLst>
                </p:cNvPr>
                <p:cNvSpPr>
                  <a:spLocks/>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nvGrpSpPr>
            <p:cNvPr id="43" name="组合 42"/>
            <p:cNvGrpSpPr/>
            <p:nvPr userDrawn="1"/>
          </p:nvGrpSpPr>
          <p:grpSpPr>
            <a:xfrm>
              <a:off x="671368" y="6061309"/>
              <a:ext cx="1100339" cy="304965"/>
              <a:chOff x="2372715" y="161759"/>
              <a:chExt cx="2695608" cy="747103"/>
            </a:xfrm>
            <a:grpFill/>
          </p:grpSpPr>
          <p:grpSp>
            <p:nvGrpSpPr>
              <p:cNvPr id="44" name="组合 43">
                <a:extLst>
                  <a:ext uri="{FF2B5EF4-FFF2-40B4-BE49-F238E27FC236}">
                    <a16:creationId xmlns:a16="http://schemas.microsoft.com/office/drawing/2014/main" id="{4EB45816-40C4-4065-9181-C29D2BECD84E}"/>
                  </a:ext>
                </a:extLst>
              </p:cNvPr>
              <p:cNvGrpSpPr/>
              <p:nvPr/>
            </p:nvGrpSpPr>
            <p:grpSpPr>
              <a:xfrm>
                <a:off x="3804781" y="283376"/>
                <a:ext cx="521428" cy="548788"/>
                <a:chOff x="6113463" y="3541713"/>
                <a:chExt cx="484188" cy="509588"/>
              </a:xfrm>
              <a:grpFill/>
            </p:grpSpPr>
            <p:sp>
              <p:nvSpPr>
                <p:cNvPr id="55" name="Freeform 9">
                  <a:extLst>
                    <a:ext uri="{FF2B5EF4-FFF2-40B4-BE49-F238E27FC236}">
                      <a16:creationId xmlns:a16="http://schemas.microsoft.com/office/drawing/2014/main" id="{70888479-5294-457A-8111-462CE4F104F2}"/>
                    </a:ext>
                  </a:extLst>
                </p:cNvPr>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6" name="Freeform 10">
                  <a:extLst>
                    <a:ext uri="{FF2B5EF4-FFF2-40B4-BE49-F238E27FC236}">
                      <a16:creationId xmlns:a16="http://schemas.microsoft.com/office/drawing/2014/main" id="{3C581795-C09D-460E-9472-8181F266F0EF}"/>
                    </a:ext>
                  </a:extLst>
                </p:cNvPr>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5" name="组合 44">
                <a:extLst>
                  <a:ext uri="{FF2B5EF4-FFF2-40B4-BE49-F238E27FC236}">
                    <a16:creationId xmlns:a16="http://schemas.microsoft.com/office/drawing/2014/main" id="{C43281D5-D15F-4210-8FEF-5D0B83A54FD6}"/>
                  </a:ext>
                </a:extLst>
              </p:cNvPr>
              <p:cNvGrpSpPr/>
              <p:nvPr/>
            </p:nvGrpSpPr>
            <p:grpSpPr>
              <a:xfrm>
                <a:off x="2372715" y="161759"/>
                <a:ext cx="591521" cy="747103"/>
                <a:chOff x="6108700" y="2066926"/>
                <a:chExt cx="549275" cy="693738"/>
              </a:xfrm>
              <a:grpFill/>
            </p:grpSpPr>
            <p:sp>
              <p:nvSpPr>
                <p:cNvPr id="53" name="Freeform 13">
                  <a:extLst>
                    <a:ext uri="{FF2B5EF4-FFF2-40B4-BE49-F238E27FC236}">
                      <a16:creationId xmlns:a16="http://schemas.microsoft.com/office/drawing/2014/main" id="{0965091B-D712-42AC-844D-24578409DB9A}"/>
                    </a:ext>
                  </a:extLst>
                </p:cNvPr>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4" name="Freeform 14">
                  <a:extLst>
                    <a:ext uri="{FF2B5EF4-FFF2-40B4-BE49-F238E27FC236}">
                      <a16:creationId xmlns:a16="http://schemas.microsoft.com/office/drawing/2014/main" id="{EDF1A89C-87D3-4066-B020-1AF4B9A41344}"/>
                    </a:ext>
                  </a:extLst>
                </p:cNvPr>
                <p:cNvSpPr>
                  <a:spLocks/>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6" name="组合 45">
                <a:extLst>
                  <a:ext uri="{FF2B5EF4-FFF2-40B4-BE49-F238E27FC236}">
                    <a16:creationId xmlns:a16="http://schemas.microsoft.com/office/drawing/2014/main" id="{CD1C2EA2-DECB-4C4E-997D-8417E76BE944}"/>
                  </a:ext>
                </a:extLst>
              </p:cNvPr>
              <p:cNvGrpSpPr/>
              <p:nvPr/>
            </p:nvGrpSpPr>
            <p:grpSpPr>
              <a:xfrm>
                <a:off x="3173775" y="375308"/>
                <a:ext cx="396626" cy="341923"/>
                <a:chOff x="6186488" y="2930526"/>
                <a:chExt cx="368300" cy="317500"/>
              </a:xfrm>
              <a:grpFill/>
            </p:grpSpPr>
            <p:sp>
              <p:nvSpPr>
                <p:cNvPr id="50" name="Freeform 18">
                  <a:extLst>
                    <a:ext uri="{FF2B5EF4-FFF2-40B4-BE49-F238E27FC236}">
                      <a16:creationId xmlns:a16="http://schemas.microsoft.com/office/drawing/2014/main" id="{58E0037C-7932-4788-ADA9-47256329EEB7}"/>
                    </a:ext>
                  </a:extLst>
                </p:cNvPr>
                <p:cNvSpPr>
                  <a:spLocks/>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1" name="Freeform 19">
                  <a:extLst>
                    <a:ext uri="{FF2B5EF4-FFF2-40B4-BE49-F238E27FC236}">
                      <a16:creationId xmlns:a16="http://schemas.microsoft.com/office/drawing/2014/main" id="{B78F413E-1D51-491F-A6EC-02810949F837}"/>
                    </a:ext>
                  </a:extLst>
                </p:cNvPr>
                <p:cNvSpPr>
                  <a:spLocks/>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52" name="Freeform 20">
                  <a:extLst>
                    <a:ext uri="{FF2B5EF4-FFF2-40B4-BE49-F238E27FC236}">
                      <a16:creationId xmlns:a16="http://schemas.microsoft.com/office/drawing/2014/main" id="{28D425C4-CE02-4413-BBE1-2E9FA0CC0E90}"/>
                    </a:ext>
                  </a:extLst>
                </p:cNvPr>
                <p:cNvSpPr>
                  <a:spLocks/>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nvGrpSpPr>
              <p:cNvPr id="47" name="组合 46"/>
              <p:cNvGrpSpPr/>
              <p:nvPr/>
            </p:nvGrpSpPr>
            <p:grpSpPr>
              <a:xfrm>
                <a:off x="4613362" y="313351"/>
                <a:ext cx="454961" cy="453362"/>
                <a:chOff x="11893465" y="1994536"/>
                <a:chExt cx="274986" cy="274018"/>
              </a:xfrm>
              <a:grpFill/>
            </p:grpSpPr>
            <p:sp>
              <p:nvSpPr>
                <p:cNvPr id="48" name="Freeform 11">
                  <a:extLst>
                    <a:ext uri="{FF2B5EF4-FFF2-40B4-BE49-F238E27FC236}">
                      <a16:creationId xmlns:a16="http://schemas.microsoft.com/office/drawing/2014/main" id="{9E7CBDC3-9BA0-4307-8967-3267E5966ED9}"/>
                    </a:ext>
                  </a:extLst>
                </p:cNvPr>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sp>
              <p:nvSpPr>
                <p:cNvPr id="49" name="Freeform 12">
                  <a:extLst>
                    <a:ext uri="{FF2B5EF4-FFF2-40B4-BE49-F238E27FC236}">
                      <a16:creationId xmlns:a16="http://schemas.microsoft.com/office/drawing/2014/main" id="{D88D9717-3185-4A77-8E18-2A8659D441F7}"/>
                    </a:ext>
                  </a:extLst>
                </p:cNvPr>
                <p:cNvSpPr>
                  <a:spLocks/>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微软雅黑" panose="020B0503020204020204" pitchFamily="34" charset="-122"/>
                    <a:cs typeface="+mn-cs"/>
                  </a:endParaRPr>
                </a:p>
              </p:txBody>
            </p:sp>
          </p:grpSp>
        </p:grpSp>
      </p:grpSp>
    </p:spTree>
    <p:extLst>
      <p:ext uri="{BB962C8B-B14F-4D97-AF65-F5344CB8AC3E}">
        <p14:creationId xmlns:p14="http://schemas.microsoft.com/office/powerpoint/2010/main" val="1733883810"/>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9.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1.xml"/><Relationship Id="rId1" Type="http://schemas.openxmlformats.org/officeDocument/2006/relationships/slideLayout" Target="../slideLayouts/slideLayout2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26.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16.xml"/><Relationship Id="rId4" Type="http://schemas.openxmlformats.org/officeDocument/2006/relationships/slideLayout" Target="../slideLayouts/slideLayout32.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3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18.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6.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88074183"/>
      </p:ext>
    </p:extLst>
  </p:cSld>
  <p:clrMap bg1="lt1" tx1="dk1" bg2="lt2" tx2="dk2" accent1="accent1" accent2="accent2" accent3="accent3" accent4="accent4" accent5="accent5" accent6="accent6" hlink="hlink" folHlink="folHlink"/>
  <p:sldLayoutIdLst>
    <p:sldLayoutId id="2147483815" r:id="rId1"/>
    <p:sldLayoutId id="214748381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42085025"/>
      </p:ext>
    </p:extLst>
  </p:cSld>
  <p:clrMap bg1="lt1" tx1="dk1" bg2="lt2" tx2="dk2" accent1="accent1" accent2="accent2" accent3="accent3" accent4="accent4" accent5="accent5" accent6="accent6" hlink="hlink" folHlink="folHlink"/>
  <p:sldLayoutIdLst>
    <p:sldLayoutId id="214748384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776531760"/>
      </p:ext>
    </p:extLst>
  </p:cSld>
  <p:clrMap bg1="lt1" tx1="dk1" bg2="lt2" tx2="dk2" accent1="accent1" accent2="accent2" accent3="accent3" accent4="accent4" accent5="accent5" accent6="accent6" hlink="hlink" folHlink="folHlink"/>
  <p:sldLayoutIdLst>
    <p:sldLayoutId id="2147483845" r:id="rId1"/>
    <p:sldLayoutId id="214748384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697531665"/>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64" r:id="rId3"/>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62872483"/>
      </p:ext>
    </p:extLst>
  </p:cSld>
  <p:clrMap bg1="lt1" tx1="dk1" bg2="lt2" tx2="dk2" accent1="accent1" accent2="accent2" accent3="accent3" accent4="accent4" accent5="accent5" accent6="accent6" hlink="hlink" folHlink="folHlink"/>
  <p:sldLayoutIdLst>
    <p:sldLayoutId id="2147483851"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88422417"/>
      </p:ext>
    </p:extLst>
  </p:cSld>
  <p:clrMap bg1="lt1" tx1="dk1" bg2="lt2" tx2="dk2" accent1="accent1" accent2="accent2" accent3="accent3" accent4="accent4" accent5="accent5" accent6="accent6" hlink="hlink" folHlink="folHlink"/>
  <p:sldLayoutIdLst>
    <p:sldLayoutId id="214748385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75256554"/>
      </p:ext>
    </p:extLst>
  </p:cSld>
  <p:clrMap bg1="lt1" tx1="dk1" bg2="lt2" tx2="dk2" accent1="accent1" accent2="accent2" accent3="accent3" accent4="accent4" accent5="accent5" accent6="accent6" hlink="hlink" folHlink="folHlink"/>
  <p:sldLayoutIdLst>
    <p:sldLayoutId id="2147483855" r:id="rId1"/>
    <p:sldLayoutId id="214748385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530245204"/>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799553330"/>
      </p:ext>
    </p:extLst>
  </p:cSld>
  <p:clrMap bg1="lt1" tx1="dk1" bg2="lt2" tx2="dk2" accent1="accent1" accent2="accent2" accent3="accent3" accent4="accent4" accent5="accent5" accent6="accent6" hlink="hlink" folHlink="folHlink"/>
  <p:sldLayoutIdLst>
    <p:sldLayoutId id="214748386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pPr>
                <a:defRPr/>
              </a:pPr>
              <a:t>2024/2/25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31" r:id="rId1"/>
    <p:sldLayoutId id="2147483785" r:id="rId2"/>
    <p:sldLayoutId id="2147483789" r:id="rId3"/>
    <p:sldLayoutId id="2147483797" r:id="rId4"/>
    <p:sldLayoutId id="2147483783" r:id="rId5"/>
    <p:sldLayoutId id="2147483798" r:id="rId6"/>
    <p:sldLayoutId id="2147483793" r:id="rId7"/>
    <p:sldLayoutId id="2147483794" r:id="rId8"/>
    <p:sldLayoutId id="2147483796" r:id="rId9"/>
    <p:sldLayoutId id="2147483799" r:id="rId10"/>
    <p:sldLayoutId id="2147483807" r:id="rId11"/>
    <p:sldLayoutId id="2147483808" r:id="rId12"/>
    <p:sldLayoutId id="2147483811" r:id="rId13"/>
    <p:sldLayoutId id="2147483812" r:id="rId14"/>
    <p:sldLayoutId id="2147483809" r:id="rId15"/>
    <p:sldLayoutId id="2147483810" r:id="rId16"/>
    <p:sldLayoutId id="2147483865" r:id="rId17"/>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137328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103105202"/>
      </p:ext>
    </p:extLst>
  </p:cSld>
  <p:clrMap bg1="lt1" tx1="dk1" bg2="lt2" tx2="dk2" accent1="accent1" accent2="accent2" accent3="accent3" accent4="accent4" accent5="accent5" accent6="accent6" hlink="hlink" folHlink="folHlink"/>
  <p:sldLayoutIdLst>
    <p:sldLayoutId id="2147483824" r:id="rId1"/>
    <p:sldLayoutId id="2147483825"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705390882"/>
      </p:ext>
    </p:extLst>
  </p:cSld>
  <p:clrMap bg1="lt1" tx1="dk1" bg2="lt2" tx2="dk2" accent1="accent1" accent2="accent2" accent3="accent3" accent4="accent4" accent5="accent5" accent6="accent6" hlink="hlink" folHlink="folHlink"/>
  <p:sldLayoutIdLst>
    <p:sldLayoutId id="2147483827" r:id="rId1"/>
    <p:sldLayoutId id="2147483828"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931798961"/>
      </p:ext>
    </p:extLst>
  </p:cSld>
  <p:clrMap bg1="lt1" tx1="dk1" bg2="lt2" tx2="dk2" accent1="accent1" accent2="accent2" accent3="accent3" accent4="accent4" accent5="accent5" accent6="accent6" hlink="hlink" folHlink="folHlink"/>
  <p:sldLayoutIdLst>
    <p:sldLayoutId id="2147483830" r:id="rId1"/>
    <p:sldLayoutId id="214748383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1979046446"/>
      </p:ext>
    </p:extLst>
  </p:cSld>
  <p:clrMap bg1="lt1" tx1="dk1" bg2="lt2" tx2="dk2" accent1="accent1" accent2="accent2" accent3="accent3" accent4="accent4" accent5="accent5" accent6="accent6" hlink="hlink" folHlink="folHlink"/>
  <p:sldLayoutIdLst>
    <p:sldLayoutId id="2147483833"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622630538"/>
      </p:ext>
    </p:extLst>
  </p:cSld>
  <p:clrMap bg1="lt1" tx1="dk1" bg2="lt2" tx2="dk2" accent1="accent1" accent2="accent2" accent3="accent3" accent4="accent4" accent5="accent5" accent6="accent6" hlink="hlink" folHlink="folHlink"/>
  <p:sldLayoutIdLst>
    <p:sldLayoutId id="2147483835" r:id="rId1"/>
    <p:sldLayoutId id="2147483836"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4798245"/>
      </p:ext>
    </p:extLst>
  </p:cSld>
  <p:clrMap bg1="lt1" tx1="dk1" bg2="lt2" tx2="dk2" accent1="accent1" accent2="accent2" accent3="accent3" accent4="accent4" accent5="accent5" accent6="accent6" hlink="hlink" folHlink="folHlink"/>
  <p:sldLayoutIdLst>
    <p:sldLayoutId id="2147483838" r:id="rId1"/>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07D9317-7C4B-477D-9FCD-CD5482370328}" type="datetimeFigureOut">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l" defTabSz="914400" rtl="0" eaLnBrk="1" fontAlgn="auto" latinLnBrk="0" hangingPunct="1">
                <a:lnSpc>
                  <a:spcPct val="100000"/>
                </a:lnSpc>
                <a:spcBef>
                  <a:spcPts val="0"/>
                </a:spcBef>
                <a:spcAft>
                  <a:spcPts val="0"/>
                </a:spcAft>
                <a:buClrTx/>
                <a:buSzTx/>
                <a:buFontTx/>
                <a:buNone/>
                <a:tabLst/>
                <a:defRPr/>
              </a:pPr>
              <a:t>2024/2/25</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C0B3BC9-7090-482A-AB63-1945A9C9F1E4}" type="slidenum">
              <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微软雅黑"/>
              <a:ea typeface="微软雅黑"/>
              <a:cs typeface="+mn-cs"/>
            </a:endParaRPr>
          </a:p>
        </p:txBody>
      </p:sp>
    </p:spTree>
    <p:extLst>
      <p:ext uri="{BB962C8B-B14F-4D97-AF65-F5344CB8AC3E}">
        <p14:creationId xmlns:p14="http://schemas.microsoft.com/office/powerpoint/2010/main" val="2977571197"/>
      </p:ext>
    </p:extLst>
  </p:cSld>
  <p:clrMap bg1="lt1" tx1="dk1" bg2="lt2" tx2="dk2" accent1="accent1" accent2="accent2" accent3="accent3" accent4="accent4" accent5="accent5" accent6="accent6" hlink="hlink" folHlink="folHlink"/>
  <p:sldLayoutIdLst>
    <p:sldLayoutId id="2147483840" r:id="rId1"/>
    <p:sldLayoutId id="2147483841" r:id="rId2"/>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占位符 4">
            <a:extLst>
              <a:ext uri="{FF2B5EF4-FFF2-40B4-BE49-F238E27FC236}">
                <a16:creationId xmlns:a16="http://schemas.microsoft.com/office/drawing/2014/main" id="{ADC8450B-B7A8-4345-A581-E9097A655714}"/>
              </a:ext>
            </a:extLst>
          </p:cNvPr>
          <p:cNvSpPr>
            <a:spLocks noGrp="1"/>
          </p:cNvSpPr>
          <p:nvPr>
            <p:ph type="body" sz="quarter" idx="12"/>
          </p:nvPr>
        </p:nvSpPr>
        <p:spPr>
          <a:xfrm>
            <a:off x="3549208" y="4270263"/>
            <a:ext cx="7287114" cy="1578523"/>
          </a:xfrm>
        </p:spPr>
        <p:txBody>
          <a:bodyPr>
            <a:normAutofit fontScale="92500" lnSpcReduction="10000"/>
          </a:bodyPr>
          <a:lstStyle/>
          <a:p>
            <a:pPr>
              <a:lnSpc>
                <a:spcPct val="150000"/>
              </a:lnSpc>
            </a:pPr>
            <a:r>
              <a:rPr lang="zh-CN" altLang="en-US" dirty="0"/>
              <a:t>报告人：穆新宇</a:t>
            </a:r>
            <a:endParaRPr lang="en-US" altLang="zh-CN" dirty="0"/>
          </a:p>
          <a:p>
            <a:pPr>
              <a:lnSpc>
                <a:spcPct val="150000"/>
              </a:lnSpc>
            </a:pPr>
            <a:r>
              <a:rPr lang="zh-CN" altLang="en-US" dirty="0"/>
              <a:t>导　师：陆慧梅</a:t>
            </a:r>
            <a:endParaRPr lang="en-US" altLang="zh-CN" dirty="0"/>
          </a:p>
          <a:p>
            <a:pPr>
              <a:lnSpc>
                <a:spcPct val="150000"/>
              </a:lnSpc>
            </a:pPr>
            <a:r>
              <a:rPr lang="zh-CN" altLang="en-US" dirty="0"/>
              <a:t>时　间：</a:t>
            </a:r>
            <a:fld id="{557380AF-A950-485A-9126-2F7168CD3CCC}" type="datetime1">
              <a:rPr lang="zh-CN" altLang="en-US" smtClean="0"/>
              <a:pPr>
                <a:lnSpc>
                  <a:spcPct val="150000"/>
                </a:lnSpc>
              </a:pPr>
              <a:t>2024/2/25</a:t>
            </a:fld>
            <a:endParaRPr lang="zh-CN" altLang="en-US" dirty="0"/>
          </a:p>
        </p:txBody>
      </p:sp>
      <p:sp>
        <p:nvSpPr>
          <p:cNvPr id="20" name="文本占位符 27">
            <a:extLst>
              <a:ext uri="{FF2B5EF4-FFF2-40B4-BE49-F238E27FC236}">
                <a16:creationId xmlns:a16="http://schemas.microsoft.com/office/drawing/2014/main" id="{CCDACD4C-1CA6-4E65-8D95-3D708C7F59C7}"/>
              </a:ext>
            </a:extLst>
          </p:cNvPr>
          <p:cNvSpPr>
            <a:spLocks noGrp="1"/>
          </p:cNvSpPr>
          <p:nvPr>
            <p:ph type="body" sz="quarter" idx="13"/>
          </p:nvPr>
        </p:nvSpPr>
        <p:spPr>
          <a:xfrm>
            <a:off x="3549208" y="1484311"/>
            <a:ext cx="7287114" cy="2386807"/>
          </a:xfrm>
        </p:spPr>
        <p:txBody>
          <a:bodyPr>
            <a:normAutofit lnSpcReduction="10000"/>
          </a:bodyPr>
          <a:lstStyle/>
          <a:p>
            <a:pPr>
              <a:lnSpc>
                <a:spcPct val="150000"/>
              </a:lnSpc>
            </a:pPr>
            <a:r>
              <a:rPr lang="zh-CN" altLang="en-US" sz="5400" b="1" dirty="0">
                <a:latin typeface="+mn-ea"/>
                <a:ea typeface="+mn-ea"/>
              </a:rPr>
              <a:t>北京理工大学毕业设计开题报告</a:t>
            </a:r>
            <a:endParaRPr lang="en-US" altLang="zh-CN" sz="5400" b="1" dirty="0">
              <a:latin typeface="+mn-ea"/>
              <a:ea typeface="+mn-ea"/>
            </a:endParaRPr>
          </a:p>
        </p:txBody>
      </p:sp>
      <p:cxnSp>
        <p:nvCxnSpPr>
          <p:cNvPr id="21" name="直接连接符 20">
            <a:extLst>
              <a:ext uri="{FF2B5EF4-FFF2-40B4-BE49-F238E27FC236}">
                <a16:creationId xmlns:a16="http://schemas.microsoft.com/office/drawing/2014/main" id="{F02FAD8C-9DE1-4C82-A97E-3FC46FEADB6D}"/>
              </a:ext>
            </a:extLst>
          </p:cNvPr>
          <p:cNvCxnSpPr/>
          <p:nvPr/>
        </p:nvCxnSpPr>
        <p:spPr>
          <a:xfrm>
            <a:off x="3549208" y="4010868"/>
            <a:ext cx="7287114"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7327235"/>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实现方案</a:t>
            </a:r>
            <a:r>
              <a:rPr lang="en-US" altLang="zh-CN" dirty="0"/>
              <a:t>-IO</a:t>
            </a:r>
            <a:r>
              <a:rPr lang="zh-CN" altLang="en-US" dirty="0"/>
              <a:t>控制器</a:t>
            </a:r>
          </a:p>
        </p:txBody>
      </p:sp>
      <p:sp>
        <p:nvSpPr>
          <p:cNvPr id="22" name="文本框 2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12" name="内容占位符 1">
            <a:extLst>
              <a:ext uri="{FF2B5EF4-FFF2-40B4-BE49-F238E27FC236}">
                <a16:creationId xmlns:a16="http://schemas.microsoft.com/office/drawing/2014/main" id="{9A855DA0-CB8D-4D26-853E-F7CBBCA52355}"/>
              </a:ext>
            </a:extLst>
          </p:cNvPr>
          <p:cNvSpPr txBox="1">
            <a:spLocks/>
          </p:cNvSpPr>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endPar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endParaRPr>
          </a:p>
        </p:txBody>
      </p:sp>
      <p:sp>
        <p:nvSpPr>
          <p:cNvPr id="13" name="半闭框 11">
            <a:extLst>
              <a:ext uri="{FF2B5EF4-FFF2-40B4-BE49-F238E27FC236}">
                <a16:creationId xmlns:a16="http://schemas.microsoft.com/office/drawing/2014/main" id="{8D1E17DA-C03C-494A-8C2A-E386B21F7AA0}"/>
              </a:ext>
            </a:extLst>
          </p:cNvPr>
          <p:cNvSpPr/>
          <p:nvPr/>
        </p:nvSpPr>
        <p:spPr>
          <a:xfrm>
            <a:off x="5849327" y="1685151"/>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5" name="半闭框 12">
            <a:extLst>
              <a:ext uri="{FF2B5EF4-FFF2-40B4-BE49-F238E27FC236}">
                <a16:creationId xmlns:a16="http://schemas.microsoft.com/office/drawing/2014/main" id="{5F90BAF2-ADD8-4157-A6FF-C1A4F743DD4B}"/>
              </a:ext>
            </a:extLst>
          </p:cNvPr>
          <p:cNvSpPr/>
          <p:nvPr/>
        </p:nvSpPr>
        <p:spPr>
          <a:xfrm flipH="1" flipV="1">
            <a:off x="10869103" y="5054581"/>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6" name="内容占位符 1">
            <a:extLst>
              <a:ext uri="{FF2B5EF4-FFF2-40B4-BE49-F238E27FC236}">
                <a16:creationId xmlns:a16="http://schemas.microsoft.com/office/drawing/2014/main" id="{FDAE68D4-EC59-4F8E-B080-3F87EF985E82}"/>
              </a:ext>
            </a:extLst>
          </p:cNvPr>
          <p:cNvSpPr txBox="1">
            <a:spLocks/>
          </p:cNvSpPr>
          <p:nvPr/>
        </p:nvSpPr>
        <p:spPr>
          <a:xfrm>
            <a:off x="6329973" y="2165798"/>
            <a:ext cx="4539129" cy="2888784"/>
          </a:xfrm>
          <a:prstGeom prst="rect">
            <a:avLst/>
          </a:prstGeom>
        </p:spPr>
        <p:txBody>
          <a:bodyPr vert="horz" lIns="0" tIns="0" rIns="0" bIns="0" rtlCol="0">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zh-CN" altLang="en-US" dirty="0"/>
              <a:t>设备驱动程序可以作为操作系统内核的一部分</a:t>
            </a:r>
            <a:r>
              <a:rPr lang="en-US" altLang="zh-CN" dirty="0"/>
              <a:t>, </a:t>
            </a:r>
            <a:r>
              <a:rPr lang="zh-CN" altLang="en-US" dirty="0"/>
              <a:t>运行在内核态</a:t>
            </a:r>
            <a:r>
              <a:rPr lang="en-US" altLang="zh-CN" dirty="0"/>
              <a:t>.</a:t>
            </a:r>
          </a:p>
          <a:p>
            <a:pPr marL="0" lvl="0" indent="0" fontAlgn="auto">
              <a:spcAft>
                <a:spcPts val="0"/>
              </a:spcAft>
              <a:buNone/>
              <a:defRPr/>
            </a:pP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设备驱动程序读取、更改</a:t>
            </a: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IO</a:t>
            </a: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控制器中的三种设备寄存器</a:t>
            </a: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 IO</a:t>
            </a: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控制器将更改后的寄存器状态通过总线发送给外部硬件设备</a:t>
            </a: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 </a:t>
            </a: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从而使硬件设备能根据不同的寄存器状态来正确工作</a:t>
            </a: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a:t>
            </a:r>
            <a:endPar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endParaRPr>
          </a:p>
        </p:txBody>
      </p:sp>
      <p:pic>
        <p:nvPicPr>
          <p:cNvPr id="4" name="Picture 3">
            <a:extLst>
              <a:ext uri="{FF2B5EF4-FFF2-40B4-BE49-F238E27FC236}">
                <a16:creationId xmlns:a16="http://schemas.microsoft.com/office/drawing/2014/main" id="{E75DCCE0-754C-4988-B58E-2A071A0E62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352" y="1518606"/>
            <a:ext cx="5096182" cy="3820788"/>
          </a:xfrm>
          <a:prstGeom prst="rect">
            <a:avLst/>
          </a:prstGeom>
        </p:spPr>
      </p:pic>
    </p:spTree>
    <p:extLst>
      <p:ext uri="{BB962C8B-B14F-4D97-AF65-F5344CB8AC3E}">
        <p14:creationId xmlns:p14="http://schemas.microsoft.com/office/powerpoint/2010/main" val="354873344"/>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实现方案</a:t>
            </a:r>
            <a:r>
              <a:rPr lang="en-US" altLang="zh-CN" dirty="0"/>
              <a:t>-</a:t>
            </a:r>
            <a:r>
              <a:rPr lang="zh-CN" altLang="en-US" dirty="0"/>
              <a:t>跨操作系统</a:t>
            </a:r>
          </a:p>
        </p:txBody>
      </p:sp>
      <p:sp>
        <p:nvSpPr>
          <p:cNvPr id="22" name="文本框 2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12" name="内容占位符 1">
            <a:extLst>
              <a:ext uri="{FF2B5EF4-FFF2-40B4-BE49-F238E27FC236}">
                <a16:creationId xmlns:a16="http://schemas.microsoft.com/office/drawing/2014/main" id="{9A855DA0-CB8D-4D26-853E-F7CBBCA52355}"/>
              </a:ext>
            </a:extLst>
          </p:cNvPr>
          <p:cNvSpPr txBox="1">
            <a:spLocks/>
          </p:cNvSpPr>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endPar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endParaRPr>
          </a:p>
        </p:txBody>
      </p:sp>
      <p:sp>
        <p:nvSpPr>
          <p:cNvPr id="13" name="半闭框 11">
            <a:extLst>
              <a:ext uri="{FF2B5EF4-FFF2-40B4-BE49-F238E27FC236}">
                <a16:creationId xmlns:a16="http://schemas.microsoft.com/office/drawing/2014/main" id="{8D1E17DA-C03C-494A-8C2A-E386B21F7AA0}"/>
              </a:ext>
            </a:extLst>
          </p:cNvPr>
          <p:cNvSpPr/>
          <p:nvPr/>
        </p:nvSpPr>
        <p:spPr>
          <a:xfrm>
            <a:off x="6329973" y="1663307"/>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5" name="半闭框 12">
            <a:extLst>
              <a:ext uri="{FF2B5EF4-FFF2-40B4-BE49-F238E27FC236}">
                <a16:creationId xmlns:a16="http://schemas.microsoft.com/office/drawing/2014/main" id="{5F90BAF2-ADD8-4157-A6FF-C1A4F743DD4B}"/>
              </a:ext>
            </a:extLst>
          </p:cNvPr>
          <p:cNvSpPr/>
          <p:nvPr/>
        </p:nvSpPr>
        <p:spPr>
          <a:xfrm flipH="1" flipV="1">
            <a:off x="10869103" y="5054581"/>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6" name="内容占位符 1">
            <a:extLst>
              <a:ext uri="{FF2B5EF4-FFF2-40B4-BE49-F238E27FC236}">
                <a16:creationId xmlns:a16="http://schemas.microsoft.com/office/drawing/2014/main" id="{FDAE68D4-EC59-4F8E-B080-3F87EF985E82}"/>
              </a:ext>
            </a:extLst>
          </p:cNvPr>
          <p:cNvSpPr txBox="1">
            <a:spLocks/>
          </p:cNvSpPr>
          <p:nvPr/>
        </p:nvSpPr>
        <p:spPr>
          <a:xfrm>
            <a:off x="6810619" y="2143953"/>
            <a:ext cx="4058483" cy="2910629"/>
          </a:xfrm>
          <a:prstGeom prst="rect">
            <a:avLst/>
          </a:prstGeom>
        </p:spPr>
        <p:txBody>
          <a:bodyPr vert="horz" lIns="0" tIns="0" rIns="0" bIns="0" rtlCol="0">
            <a:normAutofit fontScale="70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en-US" altLang="zh-CN" dirty="0">
                <a:latin typeface="Monaco" panose="00000400000000000000" pitchFamily="2" charset="0"/>
              </a:rPr>
              <a:t>Rust</a:t>
            </a:r>
            <a:r>
              <a:rPr lang="zh-CN" altLang="en-US" dirty="0"/>
              <a:t>提供了条件编译的功能</a:t>
            </a:r>
            <a:r>
              <a:rPr lang="en-US" altLang="zh-CN" dirty="0"/>
              <a:t>, </a:t>
            </a:r>
            <a:r>
              <a:rPr lang="zh-CN" altLang="en-US" dirty="0"/>
              <a:t>可以根据目标操作系统进行选择性编译</a:t>
            </a:r>
            <a:r>
              <a:rPr lang="en-US" altLang="zh-CN" dirty="0"/>
              <a:t>.</a:t>
            </a:r>
          </a:p>
          <a:p>
            <a:pPr marL="0" lvl="0" indent="0" fontAlgn="auto">
              <a:spcAft>
                <a:spcPts val="0"/>
              </a:spcAft>
              <a:buNone/>
              <a:defRPr/>
            </a:pPr>
            <a:r>
              <a:rPr lang="zh-CN" altLang="en-US" dirty="0"/>
              <a:t>通过使用</a:t>
            </a:r>
            <a:r>
              <a:rPr lang="en-US" altLang="zh-CN" dirty="0" err="1">
                <a:latin typeface="Monaco" panose="00000400000000000000" pitchFamily="2" charset="0"/>
              </a:rPr>
              <a:t>cfg</a:t>
            </a:r>
            <a:r>
              <a:rPr lang="zh-CN" altLang="en-US" dirty="0"/>
              <a:t>属性</a:t>
            </a:r>
            <a:r>
              <a:rPr lang="en-US" altLang="zh-CN" dirty="0"/>
              <a:t>, </a:t>
            </a:r>
            <a:r>
              <a:rPr lang="zh-CN" altLang="en-US" dirty="0"/>
              <a:t>可以编写适用于特定操作系统的代码块</a:t>
            </a:r>
            <a:r>
              <a:rPr lang="en-US" altLang="zh-CN" dirty="0"/>
              <a:t>,</a:t>
            </a:r>
            <a:r>
              <a:rPr lang="zh-CN" altLang="en-US" dirty="0"/>
              <a:t>并在编译时选择性地包含或排除这些代码块</a:t>
            </a:r>
            <a:r>
              <a:rPr lang="en-US" altLang="zh-CN" dirty="0"/>
              <a:t>. </a:t>
            </a:r>
            <a:r>
              <a:rPr lang="zh-CN" altLang="en-US" dirty="0"/>
              <a:t>这样可以根据目标操作系统的不同</a:t>
            </a:r>
            <a:r>
              <a:rPr lang="en-US" altLang="zh-CN" dirty="0"/>
              <a:t>,</a:t>
            </a:r>
            <a:r>
              <a:rPr lang="zh-CN" altLang="en-US" dirty="0"/>
              <a:t> 编写和调整相关的驱动代码</a:t>
            </a:r>
            <a:r>
              <a:rPr lang="en-US" altLang="zh-CN" dirty="0"/>
              <a:t>.</a:t>
            </a:r>
            <a:endParaRPr lang="zh-CN" altLang="en-US" dirty="0"/>
          </a:p>
        </p:txBody>
      </p:sp>
      <p:pic>
        <p:nvPicPr>
          <p:cNvPr id="5" name="Picture 4">
            <a:extLst>
              <a:ext uri="{FF2B5EF4-FFF2-40B4-BE49-F238E27FC236}">
                <a16:creationId xmlns:a16="http://schemas.microsoft.com/office/drawing/2014/main" id="{6EAD89D4-4B90-447D-8FDD-6A41C44590B5}"/>
              </a:ext>
            </a:extLst>
          </p:cNvPr>
          <p:cNvPicPr>
            <a:picLocks noChangeAspect="1"/>
          </p:cNvPicPr>
          <p:nvPr/>
        </p:nvPicPr>
        <p:blipFill>
          <a:blip r:embed="rId3"/>
          <a:stretch>
            <a:fillRect/>
          </a:stretch>
        </p:blipFill>
        <p:spPr>
          <a:xfrm>
            <a:off x="630047" y="1280394"/>
            <a:ext cx="5585209" cy="4450315"/>
          </a:xfrm>
          <a:prstGeom prst="rect">
            <a:avLst/>
          </a:prstGeom>
        </p:spPr>
      </p:pic>
    </p:spTree>
    <p:extLst>
      <p:ext uri="{BB962C8B-B14F-4D97-AF65-F5344CB8AC3E}">
        <p14:creationId xmlns:p14="http://schemas.microsoft.com/office/powerpoint/2010/main" val="3858338871"/>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实现方案</a:t>
            </a:r>
            <a:r>
              <a:rPr lang="en-US" altLang="zh-CN" dirty="0"/>
              <a:t>-</a:t>
            </a:r>
            <a:r>
              <a:rPr lang="zh-CN" altLang="en-US" dirty="0"/>
              <a:t>异步</a:t>
            </a:r>
          </a:p>
        </p:txBody>
      </p:sp>
      <p:sp>
        <p:nvSpPr>
          <p:cNvPr id="22" name="文本框 2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12" name="内容占位符 1">
            <a:extLst>
              <a:ext uri="{FF2B5EF4-FFF2-40B4-BE49-F238E27FC236}">
                <a16:creationId xmlns:a16="http://schemas.microsoft.com/office/drawing/2014/main" id="{9A855DA0-CB8D-4D26-853E-F7CBBCA52355}"/>
              </a:ext>
            </a:extLst>
          </p:cNvPr>
          <p:cNvSpPr txBox="1">
            <a:spLocks/>
          </p:cNvSpPr>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endPar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endParaRPr>
          </a:p>
        </p:txBody>
      </p:sp>
      <p:sp>
        <p:nvSpPr>
          <p:cNvPr id="13" name="半闭框 11">
            <a:extLst>
              <a:ext uri="{FF2B5EF4-FFF2-40B4-BE49-F238E27FC236}">
                <a16:creationId xmlns:a16="http://schemas.microsoft.com/office/drawing/2014/main" id="{8D1E17DA-C03C-494A-8C2A-E386B21F7AA0}"/>
              </a:ext>
            </a:extLst>
          </p:cNvPr>
          <p:cNvSpPr/>
          <p:nvPr/>
        </p:nvSpPr>
        <p:spPr>
          <a:xfrm>
            <a:off x="6329973" y="1663307"/>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5" name="半闭框 12">
            <a:extLst>
              <a:ext uri="{FF2B5EF4-FFF2-40B4-BE49-F238E27FC236}">
                <a16:creationId xmlns:a16="http://schemas.microsoft.com/office/drawing/2014/main" id="{5F90BAF2-ADD8-4157-A6FF-C1A4F743DD4B}"/>
              </a:ext>
            </a:extLst>
          </p:cNvPr>
          <p:cNvSpPr/>
          <p:nvPr/>
        </p:nvSpPr>
        <p:spPr>
          <a:xfrm flipH="1" flipV="1">
            <a:off x="10869103" y="5054581"/>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6" name="内容占位符 1">
            <a:extLst>
              <a:ext uri="{FF2B5EF4-FFF2-40B4-BE49-F238E27FC236}">
                <a16:creationId xmlns:a16="http://schemas.microsoft.com/office/drawing/2014/main" id="{FDAE68D4-EC59-4F8E-B080-3F87EF985E82}"/>
              </a:ext>
            </a:extLst>
          </p:cNvPr>
          <p:cNvSpPr txBox="1">
            <a:spLocks/>
          </p:cNvSpPr>
          <p:nvPr/>
        </p:nvSpPr>
        <p:spPr>
          <a:xfrm>
            <a:off x="6810619" y="2143953"/>
            <a:ext cx="4058483" cy="2910629"/>
          </a:xfrm>
          <a:prstGeom prst="rect">
            <a:avLst/>
          </a:prstGeom>
        </p:spPr>
        <p:txBody>
          <a:bodyPr vert="horz" lIns="0" tIns="0" rIns="0" bIns="0" rtlCol="0">
            <a:normAutofit fontScale="5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en-US" altLang="zh-CN" dirty="0">
                <a:latin typeface="Monaco" panose="00000400000000000000" pitchFamily="2" charset="0"/>
              </a:rPr>
              <a:t>Future</a:t>
            </a:r>
            <a:r>
              <a:rPr lang="en-US" altLang="zh-CN" dirty="0"/>
              <a:t>: </a:t>
            </a:r>
            <a:r>
              <a:rPr lang="zh-CN" altLang="en-US" dirty="0"/>
              <a:t>是一个</a:t>
            </a:r>
            <a:r>
              <a:rPr lang="en-US" altLang="zh-CN" dirty="0">
                <a:latin typeface="Monaco" panose="00000400000000000000" pitchFamily="2" charset="0"/>
              </a:rPr>
              <a:t>trait</a:t>
            </a:r>
            <a:r>
              <a:rPr lang="en-US" altLang="zh-CN" dirty="0"/>
              <a:t>, </a:t>
            </a:r>
            <a:r>
              <a:rPr lang="zh-CN" altLang="en-US" dirty="0"/>
              <a:t>关键方法是</a:t>
            </a:r>
            <a:r>
              <a:rPr lang="en-US" altLang="zh-CN" dirty="0">
                <a:latin typeface="Monaco" panose="00000400000000000000" pitchFamily="2" charset="0"/>
              </a:rPr>
              <a:t>poll</a:t>
            </a:r>
            <a:r>
              <a:rPr lang="en-US" altLang="zh-CN" dirty="0"/>
              <a:t>, </a:t>
            </a:r>
            <a:r>
              <a:rPr lang="zh-CN" altLang="en-US" dirty="0"/>
              <a:t>根据这个方法的返回值确定接下来要执行的动作</a:t>
            </a:r>
            <a:r>
              <a:rPr lang="en-US" altLang="zh-CN" dirty="0"/>
              <a:t>.</a:t>
            </a:r>
          </a:p>
          <a:p>
            <a:pPr marL="0" lvl="0" indent="0" fontAlgn="auto">
              <a:spcAft>
                <a:spcPts val="0"/>
              </a:spcAft>
              <a:buNone/>
              <a:defRPr/>
            </a:pPr>
            <a:r>
              <a:rPr lang="en-US" altLang="zh-CN" dirty="0">
                <a:latin typeface="Monaco" panose="00000400000000000000" pitchFamily="2" charset="0"/>
              </a:rPr>
              <a:t>async/await</a:t>
            </a:r>
            <a:r>
              <a:rPr lang="en-US" altLang="zh-CN" dirty="0"/>
              <a:t>: </a:t>
            </a:r>
            <a:r>
              <a:rPr lang="en-US" altLang="zh-CN" dirty="0">
                <a:latin typeface="Monaco" panose="00000400000000000000" pitchFamily="2" charset="0"/>
              </a:rPr>
              <a:t>async</a:t>
            </a:r>
            <a:r>
              <a:rPr lang="zh-CN" altLang="en-US" dirty="0"/>
              <a:t>声明一个函数是异步函数</a:t>
            </a:r>
            <a:r>
              <a:rPr lang="en-US" altLang="zh-CN" dirty="0"/>
              <a:t>, </a:t>
            </a:r>
            <a:r>
              <a:rPr lang="en-US" altLang="zh-CN" dirty="0">
                <a:latin typeface="Monaco" panose="00000400000000000000" pitchFamily="2" charset="0"/>
              </a:rPr>
              <a:t>await</a:t>
            </a:r>
            <a:r>
              <a:rPr lang="zh-CN" altLang="en-US" dirty="0"/>
              <a:t>等待异步操作的完成</a:t>
            </a:r>
            <a:r>
              <a:rPr lang="en-US" altLang="zh-CN" dirty="0"/>
              <a:t>.</a:t>
            </a:r>
          </a:p>
          <a:p>
            <a:pPr marL="0" lvl="0" indent="0" fontAlgn="auto">
              <a:spcAft>
                <a:spcPts val="0"/>
              </a:spcAft>
              <a:buNone/>
              <a:defRPr/>
            </a:pPr>
            <a:r>
              <a:rPr lang="zh-CN" altLang="en-US" dirty="0"/>
              <a:t>异步运行时</a:t>
            </a:r>
            <a:r>
              <a:rPr lang="en-US" altLang="zh-CN" dirty="0"/>
              <a:t>: </a:t>
            </a:r>
            <a:r>
              <a:rPr lang="zh-CN" altLang="en-US" dirty="0"/>
              <a:t>提供了异步任务的执行环境、任务调度器、定时器和其他必要的工具</a:t>
            </a:r>
            <a:r>
              <a:rPr lang="en-US" altLang="zh-CN" dirty="0"/>
              <a:t>(</a:t>
            </a:r>
            <a:r>
              <a:rPr lang="en-US" altLang="zh-CN" dirty="0" err="1">
                <a:latin typeface="Monaco" panose="00000400000000000000" pitchFamily="2" charset="0"/>
              </a:rPr>
              <a:t>tokio</a:t>
            </a:r>
            <a:r>
              <a:rPr lang="en-US" altLang="zh-CN" dirty="0">
                <a:latin typeface="+mn-ea"/>
              </a:rPr>
              <a:t>,</a:t>
            </a:r>
            <a:r>
              <a:rPr lang="en-US" altLang="zh-CN" dirty="0">
                <a:latin typeface="Monaco" panose="00000400000000000000" pitchFamily="2" charset="0"/>
              </a:rPr>
              <a:t> async-std</a:t>
            </a:r>
            <a:r>
              <a:rPr lang="en-US" altLang="zh-CN" dirty="0"/>
              <a:t>).</a:t>
            </a:r>
            <a:endParaRPr lang="zh-CN" altLang="en-US" dirty="0"/>
          </a:p>
        </p:txBody>
      </p:sp>
      <p:pic>
        <p:nvPicPr>
          <p:cNvPr id="2" name="Picture 1">
            <a:extLst>
              <a:ext uri="{FF2B5EF4-FFF2-40B4-BE49-F238E27FC236}">
                <a16:creationId xmlns:a16="http://schemas.microsoft.com/office/drawing/2014/main" id="{2FF2FA88-36DF-4B21-AD0F-27AFBE63F82D}"/>
              </a:ext>
            </a:extLst>
          </p:cNvPr>
          <p:cNvPicPr>
            <a:picLocks noChangeAspect="1"/>
          </p:cNvPicPr>
          <p:nvPr/>
        </p:nvPicPr>
        <p:blipFill>
          <a:blip r:embed="rId3"/>
          <a:stretch>
            <a:fillRect/>
          </a:stretch>
        </p:blipFill>
        <p:spPr>
          <a:xfrm>
            <a:off x="411090" y="1547094"/>
            <a:ext cx="5684910" cy="4105769"/>
          </a:xfrm>
          <a:prstGeom prst="rect">
            <a:avLst/>
          </a:prstGeom>
        </p:spPr>
      </p:pic>
    </p:spTree>
    <p:extLst>
      <p:ext uri="{BB962C8B-B14F-4D97-AF65-F5344CB8AC3E}">
        <p14:creationId xmlns:p14="http://schemas.microsoft.com/office/powerpoint/2010/main" val="154768568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r>
              <a:rPr lang="en-US" altLang="zh-CN" sz="16600" b="1" spc="300" dirty="0">
                <a:gradFill>
                  <a:gsLst>
                    <a:gs pos="0">
                      <a:schemeClr val="accent1"/>
                    </a:gs>
                    <a:gs pos="90000">
                      <a:schemeClr val="accent1">
                        <a:alpha val="0"/>
                      </a:schemeClr>
                    </a:gs>
                  </a:gsLst>
                  <a:lin ang="5400000" scaled="1"/>
                </a:gradFill>
              </a:rPr>
              <a:t>04</a:t>
            </a:r>
            <a:endParaRPr lang="zh-CN" altLang="en-US" sz="16600" b="1" spc="300" dirty="0">
              <a:gradFill>
                <a:gsLst>
                  <a:gs pos="0">
                    <a:schemeClr val="accent1"/>
                  </a:gs>
                  <a:gs pos="90000">
                    <a:schemeClr val="accent1">
                      <a:alpha val="0"/>
                    </a:schemeClr>
                  </a:gs>
                </a:gsLst>
                <a:lin ang="5400000" scaled="1"/>
              </a:gradFill>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r>
              <a:rPr lang="zh-CN" altLang="en-US" sz="4000" b="1" spc="600" dirty="0">
                <a:latin typeface="微软雅黑" panose="020B0503020204020204" pitchFamily="34" charset="-122"/>
              </a:rPr>
              <a:t>规划愿景</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3770584" cy="523220"/>
          </a:xfrm>
          <a:prstGeom prst="rect">
            <a:avLst/>
          </a:prstGeom>
          <a:noFill/>
        </p:spPr>
        <p:txBody>
          <a:bodyPr wrap="none" rtlCol="0">
            <a:spAutoFit/>
          </a:bodyPr>
          <a:lstStyle/>
          <a:p>
            <a:r>
              <a:rPr lang="en-US" altLang="zh-CN" sz="2800" spc="100" dirty="0">
                <a:solidFill>
                  <a:schemeClr val="bg1">
                    <a:lumMod val="75000"/>
                  </a:schemeClr>
                </a:solidFill>
              </a:rPr>
              <a:t>Plans of the Project</a:t>
            </a: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6" name="椭圆 25">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椭圆 27">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椭圆 29">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198429569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规划愿景</a:t>
            </a:r>
          </a:p>
        </p:txBody>
      </p:sp>
      <p:sp>
        <p:nvSpPr>
          <p:cNvPr id="8" name="文本占位符 7">
            <a:extLst>
              <a:ext uri="{FF2B5EF4-FFF2-40B4-BE49-F238E27FC236}">
                <a16:creationId xmlns:a16="http://schemas.microsoft.com/office/drawing/2014/main" id="{9817F25C-98CC-4609-AC15-0D6EC7B92E15}"/>
              </a:ext>
            </a:extLst>
          </p:cNvPr>
          <p:cNvSpPr txBox="1">
            <a:spLocks/>
          </p:cNvSpPr>
          <p:nvPr/>
        </p:nvSpPr>
        <p:spPr>
          <a:xfrm>
            <a:off x="881006" y="3112552"/>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cs typeface="+mn-cs"/>
                <a:sym typeface="+mn-lt"/>
              </a:rPr>
              <a:t>参考已有的网卡驱动实现</a:t>
            </a:r>
            <a:r>
              <a:rPr kumimoji="0" lang="en-US" altLang="zh-CN" sz="1800" b="0" i="0" u="none" strike="noStrike" kern="1200" cap="none" spc="0" normalizeH="0" baseline="0" noProof="0" dirty="0">
                <a:ln>
                  <a:noFill/>
                </a:ln>
                <a:solidFill>
                  <a:srgbClr val="000000"/>
                </a:solidFill>
                <a:effectLst/>
                <a:uLnTx/>
                <a:uFillTx/>
                <a:cs typeface="+mn-cs"/>
                <a:sym typeface="+mn-lt"/>
              </a:rPr>
              <a:t>, </a:t>
            </a:r>
            <a:r>
              <a:rPr kumimoji="0" lang="zh-CN" altLang="en-US" sz="1800" b="0" i="0" u="none" strike="noStrike" kern="1200" cap="none" spc="0" normalizeH="0" baseline="0" noProof="0" dirty="0">
                <a:ln>
                  <a:noFill/>
                </a:ln>
                <a:solidFill>
                  <a:srgbClr val="000000"/>
                </a:solidFill>
                <a:effectLst/>
                <a:uLnTx/>
                <a:uFillTx/>
                <a:cs typeface="+mn-cs"/>
                <a:sym typeface="+mn-lt"/>
              </a:rPr>
              <a:t>尝试自己复现一个简单的驱动程序</a:t>
            </a:r>
            <a:r>
              <a:rPr kumimoji="0" lang="en-US" altLang="zh-CN" sz="1800" b="0" i="0" u="none" strike="noStrike" kern="1200" cap="none" spc="0" normalizeH="0" baseline="0" noProof="0" dirty="0">
                <a:ln>
                  <a:noFill/>
                </a:ln>
                <a:solidFill>
                  <a:srgbClr val="000000"/>
                </a:solidFill>
                <a:effectLst/>
                <a:uLnTx/>
                <a:uFillTx/>
                <a:cs typeface="+mn-cs"/>
                <a:sym typeface="+mn-lt"/>
              </a:rPr>
              <a:t>, </a:t>
            </a:r>
            <a:r>
              <a:rPr kumimoji="0" lang="zh-CN" altLang="en-US" sz="1800" b="0" i="0" u="none" strike="noStrike" kern="1200" cap="none" spc="0" normalizeH="0" baseline="0" noProof="0" dirty="0">
                <a:ln>
                  <a:noFill/>
                </a:ln>
                <a:solidFill>
                  <a:srgbClr val="000000"/>
                </a:solidFill>
                <a:effectLst/>
                <a:uLnTx/>
                <a:uFillTx/>
                <a:cs typeface="+mn-cs"/>
                <a:sym typeface="+mn-lt"/>
              </a:rPr>
              <a:t>弄清楚开发的大致过程</a:t>
            </a:r>
            <a:r>
              <a:rPr kumimoji="0" lang="en-US" altLang="zh-CN" sz="1800" b="0" i="0" u="none" strike="noStrike" kern="1200" cap="none" spc="0" normalizeH="0" baseline="0" noProof="0" dirty="0">
                <a:ln>
                  <a:noFill/>
                </a:ln>
                <a:solidFill>
                  <a:srgbClr val="000000"/>
                </a:solidFill>
                <a:effectLst/>
                <a:uLnTx/>
                <a:uFillTx/>
                <a:cs typeface="+mn-cs"/>
                <a:sym typeface="+mn-lt"/>
              </a:rPr>
              <a:t>.</a:t>
            </a:r>
            <a:endParaRPr kumimoji="0" lang="zh-CN" altLang="en-US" sz="1800" b="0" i="0" u="none" strike="noStrike" kern="1200" cap="none" spc="0" normalizeH="0" baseline="0" noProof="0" dirty="0">
              <a:ln>
                <a:noFill/>
              </a:ln>
              <a:solidFill>
                <a:srgbClr val="000000"/>
              </a:solidFill>
              <a:effectLst/>
              <a:uLnTx/>
              <a:uFillTx/>
              <a:cs typeface="+mn-cs"/>
              <a:sym typeface="+mn-lt"/>
            </a:endParaRPr>
          </a:p>
        </p:txBody>
      </p:sp>
      <p:sp>
        <p:nvSpPr>
          <p:cNvPr id="11" name="文本占位符 13">
            <a:extLst>
              <a:ext uri="{FF2B5EF4-FFF2-40B4-BE49-F238E27FC236}">
                <a16:creationId xmlns:a16="http://schemas.microsoft.com/office/drawing/2014/main" id="{F643D320-2708-4246-938C-176F9709E26D}"/>
              </a:ext>
            </a:extLst>
          </p:cNvPr>
          <p:cNvSpPr txBox="1">
            <a:spLocks/>
          </p:cNvSpPr>
          <p:nvPr/>
        </p:nvSpPr>
        <p:spPr>
          <a:xfrm>
            <a:off x="3716181" y="3112552"/>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en-US" altLang="zh-CN" sz="1800" b="0" i="0" u="none" strike="noStrike" kern="1200" cap="none" spc="0" normalizeH="0" baseline="0" noProof="0" dirty="0">
                <a:ln>
                  <a:noFill/>
                </a:ln>
                <a:solidFill>
                  <a:srgbClr val="000000"/>
                </a:solidFill>
                <a:effectLst/>
                <a:uLnTx/>
                <a:uFillTx/>
                <a:cs typeface="+mn-cs"/>
                <a:sym typeface="+mn-lt"/>
              </a:rPr>
              <a:t>Rust</a:t>
            </a:r>
            <a:r>
              <a:rPr kumimoji="0" lang="zh-CN" altLang="en-US" sz="1800" b="0" i="0" u="none" strike="noStrike" kern="1200" cap="none" spc="0" normalizeH="0" baseline="0" noProof="0" dirty="0">
                <a:ln>
                  <a:noFill/>
                </a:ln>
                <a:solidFill>
                  <a:srgbClr val="000000"/>
                </a:solidFill>
                <a:effectLst/>
                <a:uLnTx/>
                <a:uFillTx/>
                <a:cs typeface="+mn-cs"/>
                <a:sym typeface="+mn-lt"/>
              </a:rPr>
              <a:t>对异步编程有很好的支持</a:t>
            </a:r>
            <a:r>
              <a:rPr kumimoji="0" lang="en-US" altLang="zh-CN" sz="1800" b="0" i="0" u="none" strike="noStrike" kern="1200" cap="none" spc="0" normalizeH="0" baseline="0" noProof="0" dirty="0">
                <a:ln>
                  <a:noFill/>
                </a:ln>
                <a:solidFill>
                  <a:srgbClr val="000000"/>
                </a:solidFill>
                <a:effectLst/>
                <a:uLnTx/>
                <a:uFillTx/>
                <a:cs typeface="+mn-cs"/>
                <a:sym typeface="+mn-lt"/>
              </a:rPr>
              <a:t>, </a:t>
            </a:r>
            <a:r>
              <a:rPr lang="zh-CN" altLang="en-US" dirty="0">
                <a:sym typeface="+mn-lt"/>
              </a:rPr>
              <a:t>需要寻找参考资料弄清楚如何使用</a:t>
            </a:r>
            <a:r>
              <a:rPr lang="en-US" altLang="zh-CN" dirty="0">
                <a:sym typeface="+mn-lt"/>
              </a:rPr>
              <a:t>Rust</a:t>
            </a:r>
            <a:r>
              <a:rPr lang="zh-CN" altLang="en-US" dirty="0">
                <a:sym typeface="+mn-lt"/>
              </a:rPr>
              <a:t>进行异步编程</a:t>
            </a:r>
            <a:r>
              <a:rPr lang="en-US" altLang="zh-CN" dirty="0">
                <a:sym typeface="+mn-lt"/>
              </a:rPr>
              <a:t>.</a:t>
            </a:r>
            <a:endParaRPr kumimoji="0" lang="zh-CN" altLang="en-US" sz="1800" b="0" i="0" u="none" strike="noStrike" kern="1200" cap="none" spc="0" normalizeH="0" baseline="0" noProof="0" dirty="0">
              <a:ln>
                <a:noFill/>
              </a:ln>
              <a:solidFill>
                <a:srgbClr val="000000"/>
              </a:solidFill>
              <a:effectLst/>
              <a:uLnTx/>
              <a:uFillTx/>
              <a:cs typeface="+mn-cs"/>
              <a:sym typeface="+mn-lt"/>
            </a:endParaRPr>
          </a:p>
        </p:txBody>
      </p:sp>
      <p:sp>
        <p:nvSpPr>
          <p:cNvPr id="16" name="文本占位符 14">
            <a:extLst>
              <a:ext uri="{FF2B5EF4-FFF2-40B4-BE49-F238E27FC236}">
                <a16:creationId xmlns:a16="http://schemas.microsoft.com/office/drawing/2014/main" id="{ED6F4896-FF1C-465E-BC10-8A0657C63892}"/>
              </a:ext>
            </a:extLst>
          </p:cNvPr>
          <p:cNvSpPr txBox="1">
            <a:spLocks/>
          </p:cNvSpPr>
          <p:nvPr/>
        </p:nvSpPr>
        <p:spPr>
          <a:xfrm>
            <a:off x="6551355" y="3112552"/>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rgbClr val="000000"/>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cs typeface="+mn-cs"/>
                <a:sym typeface="+mn-lt"/>
              </a:rPr>
              <a:t>条件编译</a:t>
            </a:r>
          </a:p>
        </p:txBody>
      </p:sp>
      <p:sp>
        <p:nvSpPr>
          <p:cNvPr id="17" name="文本占位符 8">
            <a:extLst>
              <a:ext uri="{FF2B5EF4-FFF2-40B4-BE49-F238E27FC236}">
                <a16:creationId xmlns:a16="http://schemas.microsoft.com/office/drawing/2014/main" id="{5A4723B8-9B63-4E88-8B4D-FDAD4F660E7B}"/>
              </a:ext>
            </a:extLst>
          </p:cNvPr>
          <p:cNvSpPr txBox="1">
            <a:spLocks/>
          </p:cNvSpPr>
          <p:nvPr/>
        </p:nvSpPr>
        <p:spPr>
          <a:xfrm>
            <a:off x="881005" y="2514501"/>
            <a:ext cx="1924466" cy="418847"/>
          </a:xfrm>
          <a:prstGeom prst="rect">
            <a:avLst/>
          </a:prstGeom>
          <a:solidFill>
            <a:schemeClr val="accent1"/>
          </a:solidFill>
          <a:effectLst/>
        </p:spPr>
        <p:txBody>
          <a:bodyPr vert="horz" lIns="0" tIns="45720" rIns="0" bIns="45720" rtlCol="0" anchor="ctr">
            <a:noAutofit/>
          </a:bodyPr>
          <a:lstStyle>
            <a:lvl1pPr marL="0" indent="0" algn="ctr" defTabSz="914400" rtl="0" eaLnBrk="1" latinLnBrk="0" hangingPunct="1">
              <a:lnSpc>
                <a:spcPct val="125000"/>
              </a:lnSpc>
              <a:spcBef>
                <a:spcPts val="0"/>
              </a:spcBef>
              <a:buFont typeface="Arial" panose="020B0604020202020204" pitchFamily="34" charset="0"/>
              <a:buNone/>
              <a:defRPr sz="1800" b="1" kern="1200">
                <a:solidFill>
                  <a:schemeClr val="bg1"/>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en-US" b="1" i="0" u="none" strike="noStrike" kern="1200" cap="none" spc="0" normalizeH="0" baseline="0" noProof="0" dirty="0">
                <a:ln>
                  <a:noFill/>
                </a:ln>
                <a:solidFill>
                  <a:srgbClr val="FFFFFF"/>
                </a:solidFill>
                <a:effectLst/>
                <a:uLnTx/>
                <a:uFillTx/>
                <a:latin typeface="Arial"/>
                <a:ea typeface="微软雅黑"/>
                <a:cs typeface="+mn-cs"/>
                <a:sym typeface="+mn-lt"/>
              </a:rPr>
              <a:t>复现</a:t>
            </a:r>
          </a:p>
        </p:txBody>
      </p:sp>
      <p:sp>
        <p:nvSpPr>
          <p:cNvPr id="18" name="文本占位符 11">
            <a:extLst>
              <a:ext uri="{FF2B5EF4-FFF2-40B4-BE49-F238E27FC236}">
                <a16:creationId xmlns:a16="http://schemas.microsoft.com/office/drawing/2014/main" id="{5298D127-EB96-4487-AE28-08497E744C04}"/>
              </a:ext>
            </a:extLst>
          </p:cNvPr>
          <p:cNvSpPr txBox="1">
            <a:spLocks/>
          </p:cNvSpPr>
          <p:nvPr/>
        </p:nvSpPr>
        <p:spPr>
          <a:xfrm>
            <a:off x="3716179" y="2514501"/>
            <a:ext cx="1924466"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tabLst/>
              <a:defRPr kumimoji="0" sz="1800" b="1" i="0" u="none" strike="noStrike" cap="none" spc="0" normalizeH="0" baseline="0">
                <a:ln>
                  <a:noFill/>
                </a:ln>
                <a:solidFill>
                  <a:srgbClr val="FFFFFF"/>
                </a:solidFill>
                <a:effectLst/>
                <a:uLnTx/>
                <a:uFillTx/>
                <a:latin typeface="Arial"/>
                <a:ea typeface="微软雅黑"/>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mn-lt"/>
              </a:rPr>
              <a:t>异步编程</a:t>
            </a:r>
          </a:p>
        </p:txBody>
      </p:sp>
      <p:sp>
        <p:nvSpPr>
          <p:cNvPr id="19" name="文本占位符 12">
            <a:extLst>
              <a:ext uri="{FF2B5EF4-FFF2-40B4-BE49-F238E27FC236}">
                <a16:creationId xmlns:a16="http://schemas.microsoft.com/office/drawing/2014/main" id="{FCF44A34-CCD4-4E8C-BF90-093C35AABA95}"/>
              </a:ext>
            </a:extLst>
          </p:cNvPr>
          <p:cNvSpPr txBox="1">
            <a:spLocks/>
          </p:cNvSpPr>
          <p:nvPr/>
        </p:nvSpPr>
        <p:spPr>
          <a:xfrm>
            <a:off x="6551354" y="2514501"/>
            <a:ext cx="1924466" cy="418847"/>
          </a:xfrm>
          <a:prstGeom prst="rect">
            <a:avLst/>
          </a:prstGeom>
          <a:solidFill>
            <a:schemeClr val="accent1"/>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tabLst/>
              <a:defRPr kumimoji="0" sz="1800" b="1" i="0" u="none" strike="noStrike" cap="none" spc="0" normalizeH="0" baseline="0">
                <a:ln>
                  <a:noFill/>
                </a:ln>
                <a:solidFill>
                  <a:srgbClr val="FFFFFF"/>
                </a:solidFill>
                <a:effectLst/>
                <a:uLnTx/>
                <a:uFillTx/>
                <a:latin typeface="Arial"/>
                <a:ea typeface="微软雅黑"/>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mn-lt"/>
              </a:rPr>
              <a:t>跨操作系统</a:t>
            </a:r>
          </a:p>
        </p:txBody>
      </p:sp>
      <p:sp>
        <p:nvSpPr>
          <p:cNvPr id="20" name="文本占位符 9">
            <a:extLst>
              <a:ext uri="{FF2B5EF4-FFF2-40B4-BE49-F238E27FC236}">
                <a16:creationId xmlns:a16="http://schemas.microsoft.com/office/drawing/2014/main" id="{AC015582-7456-4D4B-B245-7E73844F033F}"/>
              </a:ext>
            </a:extLst>
          </p:cNvPr>
          <p:cNvSpPr txBox="1">
            <a:spLocks/>
          </p:cNvSpPr>
          <p:nvPr/>
        </p:nvSpPr>
        <p:spPr>
          <a:xfrm>
            <a:off x="9386529" y="3112552"/>
            <a:ext cx="1924465" cy="2676103"/>
          </a:xfrm>
          <a:prstGeom prst="rect">
            <a:avLst/>
          </a:prstGeom>
          <a:noFill/>
          <a:effectLst/>
        </p:spPr>
        <p:txBody>
          <a:bodyPr vert="horz" lIns="91440" tIns="45720" rIns="91440" bIns="45720" rtlCol="0" anchor="t">
            <a:normAutofit/>
          </a:bodyPr>
          <a:lstStyle>
            <a:lvl1pPr marL="0" indent="0" algn="l" defTabSz="914400" rtl="0" eaLnBrk="1" latinLnBrk="0" hangingPunct="1">
              <a:lnSpc>
                <a:spcPct val="125000"/>
              </a:lnSpc>
              <a:spcBef>
                <a:spcPts val="0"/>
              </a:spcBef>
              <a:buFont typeface="Arial" panose="020B0604020202020204" pitchFamily="34" charset="0"/>
              <a:buNone/>
              <a:defRPr sz="1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25000"/>
              </a:lnSpc>
              <a:spcBef>
                <a:spcPts val="0"/>
              </a:spcBef>
              <a:spcAft>
                <a:spcPts val="0"/>
              </a:spcAft>
              <a:buClrTx/>
              <a:buSzTx/>
              <a:buFont typeface="Arial" panose="020B0604020202020204" pitchFamily="34" charset="0"/>
              <a:buNone/>
              <a:tabLst/>
              <a:defRPr/>
            </a:pPr>
            <a:r>
              <a:rPr kumimoji="0" lang="zh-CN" altLang="en-US" sz="1800" b="0" i="0" u="none" strike="noStrike" kern="1200" cap="none" spc="0" normalizeH="0" baseline="0" noProof="0" dirty="0">
                <a:ln>
                  <a:noFill/>
                </a:ln>
                <a:solidFill>
                  <a:srgbClr val="000000"/>
                </a:solidFill>
                <a:effectLst/>
                <a:uLnTx/>
                <a:uFillTx/>
                <a:cs typeface="+mn-cs"/>
                <a:sym typeface="+mn-lt"/>
              </a:rPr>
              <a:t>对已实现的驱动程序进行大规模系统测试</a:t>
            </a:r>
            <a:r>
              <a:rPr kumimoji="0" lang="en-US" altLang="zh-CN" sz="1800" b="0" i="0" u="none" strike="noStrike" kern="1200" cap="none" spc="0" normalizeH="0" baseline="0" noProof="0" dirty="0">
                <a:ln>
                  <a:noFill/>
                </a:ln>
                <a:solidFill>
                  <a:srgbClr val="000000"/>
                </a:solidFill>
                <a:effectLst/>
                <a:uLnTx/>
                <a:uFillTx/>
                <a:cs typeface="+mn-cs"/>
                <a:sym typeface="+mn-lt"/>
              </a:rPr>
              <a:t>, </a:t>
            </a:r>
            <a:r>
              <a:rPr kumimoji="0" lang="zh-CN" altLang="en-US" sz="1800" b="0" i="0" u="none" strike="noStrike" kern="1200" cap="none" spc="0" normalizeH="0" baseline="0" noProof="0" dirty="0">
                <a:ln>
                  <a:noFill/>
                </a:ln>
                <a:solidFill>
                  <a:srgbClr val="000000"/>
                </a:solidFill>
                <a:effectLst/>
                <a:uLnTx/>
                <a:uFillTx/>
                <a:cs typeface="+mn-cs"/>
                <a:sym typeface="+mn-lt"/>
              </a:rPr>
              <a:t>并在保证正确性的基础上分析性能优劣</a:t>
            </a:r>
            <a:r>
              <a:rPr kumimoji="0" lang="en-US" altLang="zh-CN" sz="1800" b="0" i="0" u="none" strike="noStrike" kern="1200" cap="none" spc="0" normalizeH="0" baseline="0" noProof="0" dirty="0">
                <a:ln>
                  <a:noFill/>
                </a:ln>
                <a:solidFill>
                  <a:srgbClr val="000000"/>
                </a:solidFill>
                <a:effectLst/>
                <a:uLnTx/>
                <a:uFillTx/>
                <a:cs typeface="+mn-cs"/>
                <a:sym typeface="+mn-lt"/>
              </a:rPr>
              <a:t>.</a:t>
            </a:r>
            <a:endParaRPr kumimoji="0" lang="zh-CN" altLang="en-US" sz="1800" b="0" i="0" u="none" strike="noStrike" kern="1200" cap="none" spc="0" normalizeH="0" baseline="0" noProof="0" dirty="0">
              <a:ln>
                <a:noFill/>
              </a:ln>
              <a:solidFill>
                <a:srgbClr val="000000"/>
              </a:solidFill>
              <a:effectLst/>
              <a:uLnTx/>
              <a:uFillTx/>
              <a:cs typeface="+mn-cs"/>
              <a:sym typeface="+mn-lt"/>
            </a:endParaRPr>
          </a:p>
        </p:txBody>
      </p:sp>
      <p:sp>
        <p:nvSpPr>
          <p:cNvPr id="21" name="文本占位符 10">
            <a:extLst>
              <a:ext uri="{FF2B5EF4-FFF2-40B4-BE49-F238E27FC236}">
                <a16:creationId xmlns:a16="http://schemas.microsoft.com/office/drawing/2014/main" id="{6FCDBC14-C32C-49B8-9F32-60C2E7AFE885}"/>
              </a:ext>
            </a:extLst>
          </p:cNvPr>
          <p:cNvSpPr txBox="1">
            <a:spLocks/>
          </p:cNvSpPr>
          <p:nvPr/>
        </p:nvSpPr>
        <p:spPr>
          <a:xfrm>
            <a:off x="9386528" y="2514501"/>
            <a:ext cx="1924466" cy="418847"/>
          </a:xfrm>
          <a:prstGeom prst="rect">
            <a:avLst/>
          </a:prstGeom>
          <a:solidFill>
            <a:schemeClr val="accent4"/>
          </a:solidFill>
          <a:effectLst/>
        </p:spPr>
        <p:txBody>
          <a:bodyPr vert="horz" lIns="0" tIns="45720" rIns="0" bIns="45720" rtlCol="0" anchor="ctr">
            <a:noAutofit/>
          </a:bodyPr>
          <a:lstStyle>
            <a:defPPr>
              <a:defRPr lang="zh-CN"/>
            </a:defPPr>
            <a:lvl1pPr marL="0" marR="0" lvl="0" indent="0" algn="ctr" defTabSz="914400" eaLnBrk="1" fontAlgn="auto" latinLnBrk="0" hangingPunct="1">
              <a:lnSpc>
                <a:spcPct val="125000"/>
              </a:lnSpc>
              <a:spcBef>
                <a:spcPts val="0"/>
              </a:spcBef>
              <a:spcAft>
                <a:spcPts val="0"/>
              </a:spcAft>
              <a:buClrTx/>
              <a:buSzTx/>
              <a:buFont typeface="Arial" panose="020B0604020202020204" pitchFamily="34" charset="0"/>
              <a:buNone/>
              <a:tabLst/>
              <a:defRPr kumimoji="0" sz="1800" b="1" i="0" u="none" strike="noStrike" cap="none" spc="0" normalizeH="0" baseline="0">
                <a:ln>
                  <a:noFill/>
                </a:ln>
                <a:solidFill>
                  <a:srgbClr val="FFFFFF"/>
                </a:solidFill>
                <a:effectLst/>
                <a:uLnTx/>
                <a:uFillTx/>
                <a:latin typeface="Arial"/>
                <a:ea typeface="微软雅黑"/>
              </a:defRPr>
            </a:lvl1pPr>
            <a:lvl2pPr marL="685800" indent="-228600" defTabSz="914400" eaLnBrk="1" latinLnBrk="0" hangingPunct="1">
              <a:lnSpc>
                <a:spcPct val="90000"/>
              </a:lnSpc>
              <a:spcBef>
                <a:spcPts val="500"/>
              </a:spcBef>
              <a:buFont typeface="Arial" panose="020B0604020202020204" pitchFamily="34" charset="0"/>
              <a:buChar char="•"/>
              <a:defRPr sz="2400">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zh-CN" altLang="en-US" dirty="0">
                <a:sym typeface="+mn-lt"/>
              </a:rPr>
              <a:t>测试</a:t>
            </a:r>
          </a:p>
        </p:txBody>
      </p:sp>
      <p:sp>
        <p:nvSpPr>
          <p:cNvPr id="22" name="zoom-tool_72585">
            <a:extLst>
              <a:ext uri="{FF2B5EF4-FFF2-40B4-BE49-F238E27FC236}">
                <a16:creationId xmlns:a16="http://schemas.microsoft.com/office/drawing/2014/main" id="{18530CE3-ABEC-4160-B0A1-F2929AF18D92}"/>
              </a:ext>
            </a:extLst>
          </p:cNvPr>
          <p:cNvSpPr>
            <a:spLocks noChangeAspect="1"/>
          </p:cNvSpPr>
          <p:nvPr/>
        </p:nvSpPr>
        <p:spPr bwMode="auto">
          <a:xfrm>
            <a:off x="1538395" y="1695254"/>
            <a:ext cx="609685" cy="588572"/>
          </a:xfrm>
          <a:custGeom>
            <a:avLst/>
            <a:gdLst>
              <a:gd name="T0" fmla="*/ 8270 w 8441"/>
              <a:gd name="T1" fmla="*/ 6791 h 8160"/>
              <a:gd name="T2" fmla="*/ 5734 w 8441"/>
              <a:gd name="T3" fmla="*/ 4255 h 8160"/>
              <a:gd name="T4" fmla="*/ 5225 w 8441"/>
              <a:gd name="T5" fmla="*/ 848 h 8160"/>
              <a:gd name="T6" fmla="*/ 3177 w 8441"/>
              <a:gd name="T7" fmla="*/ 0 h 8160"/>
              <a:gd name="T8" fmla="*/ 1130 w 8441"/>
              <a:gd name="T9" fmla="*/ 848 h 8160"/>
              <a:gd name="T10" fmla="*/ 1130 w 8441"/>
              <a:gd name="T11" fmla="*/ 4944 h 8160"/>
              <a:gd name="T12" fmla="*/ 3177 w 8441"/>
              <a:gd name="T13" fmla="*/ 5792 h 8160"/>
              <a:gd name="T14" fmla="*/ 4538 w 8441"/>
              <a:gd name="T15" fmla="*/ 5454 h 8160"/>
              <a:gd name="T16" fmla="*/ 7072 w 8441"/>
              <a:gd name="T17" fmla="*/ 7988 h 8160"/>
              <a:gd name="T18" fmla="*/ 7486 w 8441"/>
              <a:gd name="T19" fmla="*/ 8160 h 8160"/>
              <a:gd name="T20" fmla="*/ 7901 w 8441"/>
              <a:gd name="T21" fmla="*/ 7988 h 8160"/>
              <a:gd name="T22" fmla="*/ 8270 w 8441"/>
              <a:gd name="T23" fmla="*/ 7620 h 8160"/>
              <a:gd name="T24" fmla="*/ 8441 w 8441"/>
              <a:gd name="T25" fmla="*/ 7205 h 8160"/>
              <a:gd name="T26" fmla="*/ 8270 w 8441"/>
              <a:gd name="T27" fmla="*/ 6791 h 8160"/>
              <a:gd name="T28" fmla="*/ 1793 w 8441"/>
              <a:gd name="T29" fmla="*/ 4281 h 8160"/>
              <a:gd name="T30" fmla="*/ 1793 w 8441"/>
              <a:gd name="T31" fmla="*/ 1511 h 8160"/>
              <a:gd name="T32" fmla="*/ 3177 w 8441"/>
              <a:gd name="T33" fmla="*/ 938 h 8160"/>
              <a:gd name="T34" fmla="*/ 4562 w 8441"/>
              <a:gd name="T35" fmla="*/ 1511 h 8160"/>
              <a:gd name="T36" fmla="*/ 4562 w 8441"/>
              <a:gd name="T37" fmla="*/ 4281 h 8160"/>
              <a:gd name="T38" fmla="*/ 3177 w 8441"/>
              <a:gd name="T39" fmla="*/ 4854 h 8160"/>
              <a:gd name="T40" fmla="*/ 1793 w 8441"/>
              <a:gd name="T41" fmla="*/ 4281 h 8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441" h="8160">
                <a:moveTo>
                  <a:pt x="8270" y="6791"/>
                </a:moveTo>
                <a:lnTo>
                  <a:pt x="5734" y="4255"/>
                </a:lnTo>
                <a:cubicBezTo>
                  <a:pt x="6316" y="3161"/>
                  <a:pt x="6146" y="1769"/>
                  <a:pt x="5225" y="848"/>
                </a:cubicBezTo>
                <a:cubicBezTo>
                  <a:pt x="4678" y="301"/>
                  <a:pt x="3951" y="0"/>
                  <a:pt x="3177" y="0"/>
                </a:cubicBezTo>
                <a:cubicBezTo>
                  <a:pt x="2404" y="0"/>
                  <a:pt x="1676" y="301"/>
                  <a:pt x="1130" y="848"/>
                </a:cubicBezTo>
                <a:cubicBezTo>
                  <a:pt x="0" y="1977"/>
                  <a:pt x="0" y="3815"/>
                  <a:pt x="1130" y="4944"/>
                </a:cubicBezTo>
                <a:cubicBezTo>
                  <a:pt x="1677" y="5491"/>
                  <a:pt x="2404" y="5792"/>
                  <a:pt x="3177" y="5792"/>
                </a:cubicBezTo>
                <a:cubicBezTo>
                  <a:pt x="3660" y="5792"/>
                  <a:pt x="4124" y="5675"/>
                  <a:pt x="4538" y="5454"/>
                </a:cubicBezTo>
                <a:lnTo>
                  <a:pt x="7072" y="7988"/>
                </a:lnTo>
                <a:cubicBezTo>
                  <a:pt x="7183" y="8099"/>
                  <a:pt x="7330" y="8160"/>
                  <a:pt x="7486" y="8160"/>
                </a:cubicBezTo>
                <a:cubicBezTo>
                  <a:pt x="7643" y="8160"/>
                  <a:pt x="7790" y="8099"/>
                  <a:pt x="7901" y="7988"/>
                </a:cubicBezTo>
                <a:lnTo>
                  <a:pt x="8270" y="7620"/>
                </a:lnTo>
                <a:cubicBezTo>
                  <a:pt x="8380" y="7509"/>
                  <a:pt x="8441" y="7362"/>
                  <a:pt x="8441" y="7205"/>
                </a:cubicBezTo>
                <a:cubicBezTo>
                  <a:pt x="8441" y="7049"/>
                  <a:pt x="8380" y="6901"/>
                  <a:pt x="8270" y="6791"/>
                </a:cubicBezTo>
                <a:close/>
                <a:moveTo>
                  <a:pt x="1793" y="4281"/>
                </a:moveTo>
                <a:cubicBezTo>
                  <a:pt x="1029" y="3517"/>
                  <a:pt x="1029" y="2275"/>
                  <a:pt x="1793" y="1511"/>
                </a:cubicBezTo>
                <a:cubicBezTo>
                  <a:pt x="2163" y="1142"/>
                  <a:pt x="2654" y="938"/>
                  <a:pt x="3177" y="938"/>
                </a:cubicBezTo>
                <a:cubicBezTo>
                  <a:pt x="3700" y="938"/>
                  <a:pt x="4192" y="1142"/>
                  <a:pt x="4562" y="1511"/>
                </a:cubicBezTo>
                <a:cubicBezTo>
                  <a:pt x="5325" y="2275"/>
                  <a:pt x="5325" y="3517"/>
                  <a:pt x="4562" y="4281"/>
                </a:cubicBezTo>
                <a:cubicBezTo>
                  <a:pt x="4192" y="4650"/>
                  <a:pt x="3700" y="4854"/>
                  <a:pt x="3177" y="4854"/>
                </a:cubicBezTo>
                <a:cubicBezTo>
                  <a:pt x="2654" y="4854"/>
                  <a:pt x="2163" y="4650"/>
                  <a:pt x="1793" y="4281"/>
                </a:cubicBezTo>
                <a:close/>
              </a:path>
            </a:pathLst>
          </a:custGeom>
          <a:solidFill>
            <a:schemeClr val="accent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a:ea typeface="微软雅黑 Light"/>
              <a:sym typeface="+mn-lt"/>
            </a:endParaRPr>
          </a:p>
        </p:txBody>
      </p:sp>
      <p:sp>
        <p:nvSpPr>
          <p:cNvPr id="23" name="book_118158">
            <a:extLst>
              <a:ext uri="{FF2B5EF4-FFF2-40B4-BE49-F238E27FC236}">
                <a16:creationId xmlns:a16="http://schemas.microsoft.com/office/drawing/2014/main" id="{0F6050CC-0770-4808-814C-025EB4F84C80}"/>
              </a:ext>
            </a:extLst>
          </p:cNvPr>
          <p:cNvSpPr>
            <a:spLocks noChangeAspect="1"/>
          </p:cNvSpPr>
          <p:nvPr/>
        </p:nvSpPr>
        <p:spPr bwMode="auto">
          <a:xfrm>
            <a:off x="4373569" y="1670425"/>
            <a:ext cx="609685" cy="605125"/>
          </a:xfrm>
          <a:custGeom>
            <a:avLst/>
            <a:gdLst>
              <a:gd name="T0" fmla="*/ 6533 w 6572"/>
              <a:gd name="T1" fmla="*/ 494 h 6533"/>
              <a:gd name="T2" fmla="*/ 6033 w 6572"/>
              <a:gd name="T3" fmla="*/ 0 h 6533"/>
              <a:gd name="T4" fmla="*/ 500 w 6572"/>
              <a:gd name="T5" fmla="*/ 0 h 6533"/>
              <a:gd name="T6" fmla="*/ 0 w 6572"/>
              <a:gd name="T7" fmla="*/ 494 h 6533"/>
              <a:gd name="T8" fmla="*/ 0 w 6572"/>
              <a:gd name="T9" fmla="*/ 5432 h 6533"/>
              <a:gd name="T10" fmla="*/ 1504 w 6572"/>
              <a:gd name="T11" fmla="*/ 6533 h 6533"/>
              <a:gd name="T12" fmla="*/ 6260 w 6572"/>
              <a:gd name="T13" fmla="*/ 6533 h 6533"/>
              <a:gd name="T14" fmla="*/ 6260 w 6572"/>
              <a:gd name="T15" fmla="*/ 6533 h 6533"/>
              <a:gd name="T16" fmla="*/ 6484 w 6572"/>
              <a:gd name="T17" fmla="*/ 6106 h 6533"/>
              <a:gd name="T18" fmla="*/ 6482 w 6572"/>
              <a:gd name="T19" fmla="*/ 6105 h 6533"/>
              <a:gd name="T20" fmla="*/ 6484 w 6572"/>
              <a:gd name="T21" fmla="*/ 4692 h 6533"/>
              <a:gd name="T22" fmla="*/ 6533 w 6572"/>
              <a:gd name="T23" fmla="*/ 4536 h 6533"/>
              <a:gd name="T24" fmla="*/ 6533 w 6572"/>
              <a:gd name="T25" fmla="*/ 494 h 6533"/>
              <a:gd name="T26" fmla="*/ 544 w 6572"/>
              <a:gd name="T27" fmla="*/ 544 h 6533"/>
              <a:gd name="T28" fmla="*/ 5988 w 6572"/>
              <a:gd name="T29" fmla="*/ 544 h 6533"/>
              <a:gd name="T30" fmla="*/ 5988 w 6572"/>
              <a:gd name="T31" fmla="*/ 4262 h 6533"/>
              <a:gd name="T32" fmla="*/ 1504 w 6572"/>
              <a:gd name="T33" fmla="*/ 4262 h 6533"/>
              <a:gd name="T34" fmla="*/ 544 w 6572"/>
              <a:gd name="T35" fmla="*/ 4517 h 6533"/>
              <a:gd name="T36" fmla="*/ 544 w 6572"/>
              <a:gd name="T37" fmla="*/ 544 h 6533"/>
              <a:gd name="T38" fmla="*/ 544 w 6572"/>
              <a:gd name="T39" fmla="*/ 5398 h 6533"/>
              <a:gd name="T40" fmla="*/ 1504 w 6572"/>
              <a:gd name="T41" fmla="*/ 4808 h 6533"/>
              <a:gd name="T42" fmla="*/ 5826 w 6572"/>
              <a:gd name="T43" fmla="*/ 4808 h 6533"/>
              <a:gd name="T44" fmla="*/ 5813 w 6572"/>
              <a:gd name="T45" fmla="*/ 5989 h 6533"/>
              <a:gd name="T46" fmla="*/ 1504 w 6572"/>
              <a:gd name="T47" fmla="*/ 5989 h 6533"/>
              <a:gd name="T48" fmla="*/ 544 w 6572"/>
              <a:gd name="T49" fmla="*/ 5398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72" h="6533">
                <a:moveTo>
                  <a:pt x="6533" y="494"/>
                </a:moveTo>
                <a:cubicBezTo>
                  <a:pt x="6533" y="221"/>
                  <a:pt x="6309" y="0"/>
                  <a:pt x="6033" y="0"/>
                </a:cubicBezTo>
                <a:lnTo>
                  <a:pt x="500" y="0"/>
                </a:lnTo>
                <a:cubicBezTo>
                  <a:pt x="224" y="0"/>
                  <a:pt x="0" y="221"/>
                  <a:pt x="0" y="494"/>
                </a:cubicBezTo>
                <a:lnTo>
                  <a:pt x="0" y="5432"/>
                </a:lnTo>
                <a:cubicBezTo>
                  <a:pt x="0" y="5938"/>
                  <a:pt x="564" y="6533"/>
                  <a:pt x="1504" y="6533"/>
                </a:cubicBezTo>
                <a:lnTo>
                  <a:pt x="6260" y="6533"/>
                </a:lnTo>
                <a:lnTo>
                  <a:pt x="6260" y="6533"/>
                </a:lnTo>
                <a:cubicBezTo>
                  <a:pt x="6572" y="6508"/>
                  <a:pt x="6569" y="6213"/>
                  <a:pt x="6484" y="6106"/>
                </a:cubicBezTo>
                <a:cubicBezTo>
                  <a:pt x="6484" y="6106"/>
                  <a:pt x="6484" y="6105"/>
                  <a:pt x="6482" y="6105"/>
                </a:cubicBezTo>
                <a:cubicBezTo>
                  <a:pt x="5997" y="5416"/>
                  <a:pt x="6462" y="4722"/>
                  <a:pt x="6484" y="4692"/>
                </a:cubicBezTo>
                <a:cubicBezTo>
                  <a:pt x="6484" y="4692"/>
                  <a:pt x="6532" y="4629"/>
                  <a:pt x="6533" y="4536"/>
                </a:cubicBezTo>
                <a:lnTo>
                  <a:pt x="6533" y="494"/>
                </a:lnTo>
                <a:close/>
                <a:moveTo>
                  <a:pt x="544" y="544"/>
                </a:moveTo>
                <a:lnTo>
                  <a:pt x="5988" y="544"/>
                </a:lnTo>
                <a:lnTo>
                  <a:pt x="5988" y="4262"/>
                </a:lnTo>
                <a:lnTo>
                  <a:pt x="1504" y="4262"/>
                </a:lnTo>
                <a:cubicBezTo>
                  <a:pt x="1136" y="4262"/>
                  <a:pt x="802" y="4357"/>
                  <a:pt x="544" y="4517"/>
                </a:cubicBezTo>
                <a:lnTo>
                  <a:pt x="544" y="544"/>
                </a:lnTo>
                <a:close/>
                <a:moveTo>
                  <a:pt x="544" y="5398"/>
                </a:moveTo>
                <a:cubicBezTo>
                  <a:pt x="544" y="5078"/>
                  <a:pt x="984" y="4808"/>
                  <a:pt x="1504" y="4808"/>
                </a:cubicBezTo>
                <a:lnTo>
                  <a:pt x="5826" y="4808"/>
                </a:lnTo>
                <a:cubicBezTo>
                  <a:pt x="5721" y="5106"/>
                  <a:pt x="5648" y="5530"/>
                  <a:pt x="5813" y="5989"/>
                </a:cubicBezTo>
                <a:lnTo>
                  <a:pt x="1504" y="5989"/>
                </a:lnTo>
                <a:cubicBezTo>
                  <a:pt x="984" y="5989"/>
                  <a:pt x="544" y="5718"/>
                  <a:pt x="544" y="5398"/>
                </a:cubicBezTo>
                <a:close/>
              </a:path>
            </a:pathLst>
          </a:custGeom>
          <a:solidFill>
            <a:schemeClr val="accent4"/>
          </a:solidFill>
          <a:ln>
            <a:noFill/>
          </a:ln>
        </p:spPr>
        <p:txBody>
          <a:bodyPr/>
          <a:lstStyle/>
          <a:p>
            <a:pPr eaLnBrk="1" fontAlgn="auto" hangingPunct="1">
              <a:spcBef>
                <a:spcPts val="0"/>
              </a:spcBef>
              <a:spcAft>
                <a:spcPts val="0"/>
              </a:spcAft>
            </a:pPr>
            <a:endParaRPr lang="zh-CN" altLang="en-US" kern="0">
              <a:solidFill>
                <a:srgbClr val="000000"/>
              </a:solidFill>
              <a:latin typeface="Arial"/>
              <a:ea typeface="微软雅黑 Light"/>
              <a:sym typeface="+mn-lt"/>
            </a:endParaRPr>
          </a:p>
        </p:txBody>
      </p:sp>
      <p:sp>
        <p:nvSpPr>
          <p:cNvPr id="24" name="test-tube-with-drop_15035">
            <a:extLst>
              <a:ext uri="{FF2B5EF4-FFF2-40B4-BE49-F238E27FC236}">
                <a16:creationId xmlns:a16="http://schemas.microsoft.com/office/drawing/2014/main" id="{ACD43230-FABB-424C-86D7-C21B26CAEEAE}"/>
              </a:ext>
            </a:extLst>
          </p:cNvPr>
          <p:cNvSpPr>
            <a:spLocks noChangeAspect="1"/>
          </p:cNvSpPr>
          <p:nvPr/>
        </p:nvSpPr>
        <p:spPr bwMode="auto">
          <a:xfrm>
            <a:off x="7269703" y="1675096"/>
            <a:ext cx="609685" cy="60873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7712" h="606761">
                <a:moveTo>
                  <a:pt x="519524" y="447538"/>
                </a:moveTo>
                <a:cubicBezTo>
                  <a:pt x="500548" y="476363"/>
                  <a:pt x="483848" y="507465"/>
                  <a:pt x="483848" y="518843"/>
                </a:cubicBezTo>
                <a:cubicBezTo>
                  <a:pt x="483848" y="537807"/>
                  <a:pt x="499788" y="553737"/>
                  <a:pt x="519524" y="553737"/>
                </a:cubicBezTo>
                <a:cubicBezTo>
                  <a:pt x="539260" y="553737"/>
                  <a:pt x="555200" y="537807"/>
                  <a:pt x="555200" y="518843"/>
                </a:cubicBezTo>
                <a:cubicBezTo>
                  <a:pt x="555200" y="507465"/>
                  <a:pt x="538501" y="476363"/>
                  <a:pt x="519524" y="447538"/>
                </a:cubicBezTo>
                <a:close/>
                <a:moveTo>
                  <a:pt x="519429" y="392353"/>
                </a:moveTo>
                <a:cubicBezTo>
                  <a:pt x="525596" y="392353"/>
                  <a:pt x="531669" y="394818"/>
                  <a:pt x="535464" y="399749"/>
                </a:cubicBezTo>
                <a:cubicBezTo>
                  <a:pt x="549886" y="418713"/>
                  <a:pt x="595430" y="483949"/>
                  <a:pt x="595430" y="518843"/>
                </a:cubicBezTo>
                <a:cubicBezTo>
                  <a:pt x="595430" y="560564"/>
                  <a:pt x="561272" y="594699"/>
                  <a:pt x="519524" y="594699"/>
                </a:cubicBezTo>
                <a:cubicBezTo>
                  <a:pt x="477776" y="594699"/>
                  <a:pt x="443618" y="560564"/>
                  <a:pt x="443618" y="518843"/>
                </a:cubicBezTo>
                <a:cubicBezTo>
                  <a:pt x="443618" y="483949"/>
                  <a:pt x="489162" y="418713"/>
                  <a:pt x="502825" y="399749"/>
                </a:cubicBezTo>
                <a:cubicBezTo>
                  <a:pt x="507000" y="394818"/>
                  <a:pt x="513262" y="392353"/>
                  <a:pt x="519429" y="392353"/>
                </a:cubicBezTo>
                <a:close/>
                <a:moveTo>
                  <a:pt x="205094" y="323858"/>
                </a:moveTo>
                <a:lnTo>
                  <a:pt x="56971" y="471757"/>
                </a:lnTo>
                <a:cubicBezTo>
                  <a:pt x="46336" y="482375"/>
                  <a:pt x="40259" y="496027"/>
                  <a:pt x="40259" y="511196"/>
                </a:cubicBezTo>
                <a:cubicBezTo>
                  <a:pt x="40259" y="525607"/>
                  <a:pt x="46336" y="540018"/>
                  <a:pt x="56971" y="549877"/>
                </a:cubicBezTo>
                <a:cubicBezTo>
                  <a:pt x="67605" y="560496"/>
                  <a:pt x="81278" y="566563"/>
                  <a:pt x="96470" y="566563"/>
                </a:cubicBezTo>
                <a:cubicBezTo>
                  <a:pt x="110903" y="566563"/>
                  <a:pt x="125335" y="560496"/>
                  <a:pt x="135970" y="549877"/>
                </a:cubicBezTo>
                <a:lnTo>
                  <a:pt x="362333" y="323858"/>
                </a:lnTo>
                <a:close/>
                <a:moveTo>
                  <a:pt x="374487" y="40198"/>
                </a:moveTo>
                <a:lnTo>
                  <a:pt x="322074" y="92531"/>
                </a:lnTo>
                <a:cubicBezTo>
                  <a:pt x="322074" y="92531"/>
                  <a:pt x="322833" y="94048"/>
                  <a:pt x="324353" y="96323"/>
                </a:cubicBezTo>
                <a:lnTo>
                  <a:pt x="364612" y="135763"/>
                </a:lnTo>
                <a:cubicBezTo>
                  <a:pt x="372208" y="144105"/>
                  <a:pt x="372208" y="156999"/>
                  <a:pt x="364612" y="164584"/>
                </a:cubicBezTo>
                <a:lnTo>
                  <a:pt x="245353" y="282902"/>
                </a:lnTo>
                <a:lnTo>
                  <a:pt x="403352" y="282902"/>
                </a:lnTo>
                <a:lnTo>
                  <a:pt x="442851" y="243463"/>
                </a:lnTo>
                <a:cubicBezTo>
                  <a:pt x="451207" y="235120"/>
                  <a:pt x="464120" y="235120"/>
                  <a:pt x="471717" y="243463"/>
                </a:cubicBezTo>
                <a:lnTo>
                  <a:pt x="511976" y="282902"/>
                </a:lnTo>
                <a:cubicBezTo>
                  <a:pt x="513495" y="284419"/>
                  <a:pt x="515014" y="285177"/>
                  <a:pt x="515774" y="285177"/>
                </a:cubicBezTo>
                <a:lnTo>
                  <a:pt x="567427" y="233603"/>
                </a:lnTo>
                <a:cubicBezTo>
                  <a:pt x="567427" y="232844"/>
                  <a:pt x="567427" y="231327"/>
                  <a:pt x="565908" y="229810"/>
                </a:cubicBezTo>
                <a:lnTo>
                  <a:pt x="378285" y="42473"/>
                </a:lnTo>
                <a:cubicBezTo>
                  <a:pt x="376766" y="40956"/>
                  <a:pt x="375246" y="40198"/>
                  <a:pt x="374487" y="40198"/>
                </a:cubicBezTo>
                <a:close/>
                <a:moveTo>
                  <a:pt x="374487" y="0"/>
                </a:moveTo>
                <a:cubicBezTo>
                  <a:pt x="385881" y="0"/>
                  <a:pt x="398035" y="5309"/>
                  <a:pt x="406390" y="13652"/>
                </a:cubicBezTo>
                <a:lnTo>
                  <a:pt x="594013" y="200989"/>
                </a:lnTo>
                <a:cubicBezTo>
                  <a:pt x="611484" y="218434"/>
                  <a:pt x="612244" y="245738"/>
                  <a:pt x="596292" y="261665"/>
                </a:cubicBezTo>
                <a:lnTo>
                  <a:pt x="543879" y="313999"/>
                </a:lnTo>
                <a:cubicBezTo>
                  <a:pt x="537043" y="321583"/>
                  <a:pt x="526408" y="325375"/>
                  <a:pt x="515774" y="325375"/>
                </a:cubicBezTo>
                <a:cubicBezTo>
                  <a:pt x="503620" y="325375"/>
                  <a:pt x="492226" y="320825"/>
                  <a:pt x="483111" y="311723"/>
                </a:cubicBezTo>
                <a:lnTo>
                  <a:pt x="457284" y="285936"/>
                </a:lnTo>
                <a:lnTo>
                  <a:pt x="425380" y="317791"/>
                </a:lnTo>
                <a:lnTo>
                  <a:pt x="164075" y="578699"/>
                </a:lnTo>
                <a:cubicBezTo>
                  <a:pt x="145845" y="596901"/>
                  <a:pt x="122297" y="606761"/>
                  <a:pt x="96470" y="606761"/>
                </a:cubicBezTo>
                <a:cubicBezTo>
                  <a:pt x="70644" y="606761"/>
                  <a:pt x="46336" y="596901"/>
                  <a:pt x="28106" y="578699"/>
                </a:cubicBezTo>
                <a:cubicBezTo>
                  <a:pt x="9875" y="560496"/>
                  <a:pt x="0" y="536225"/>
                  <a:pt x="0" y="511196"/>
                </a:cubicBezTo>
                <a:cubicBezTo>
                  <a:pt x="0" y="485409"/>
                  <a:pt x="9875" y="461139"/>
                  <a:pt x="28106" y="442936"/>
                </a:cubicBezTo>
                <a:lnTo>
                  <a:pt x="321314" y="150173"/>
                </a:lnTo>
                <a:lnTo>
                  <a:pt x="295487" y="124386"/>
                </a:lnTo>
                <a:cubicBezTo>
                  <a:pt x="287891" y="116801"/>
                  <a:pt x="282574" y="106183"/>
                  <a:pt x="281815" y="94806"/>
                </a:cubicBezTo>
                <a:cubicBezTo>
                  <a:pt x="281055" y="83429"/>
                  <a:pt x="285613" y="72053"/>
                  <a:pt x="293209" y="63710"/>
                </a:cubicBezTo>
                <a:lnTo>
                  <a:pt x="345622" y="11377"/>
                </a:lnTo>
                <a:cubicBezTo>
                  <a:pt x="353218" y="3792"/>
                  <a:pt x="363093" y="0"/>
                  <a:pt x="374487" y="0"/>
                </a:cubicBezTo>
                <a:close/>
              </a:path>
            </a:pathLst>
          </a:custGeom>
          <a:solidFill>
            <a:schemeClr val="accent1"/>
          </a:solidFill>
          <a:ln>
            <a:noFill/>
          </a:ln>
        </p:spPr>
        <p:txBody>
          <a:bodyPr/>
          <a:lstStyle/>
          <a:p>
            <a:pPr eaLnBrk="1" fontAlgn="auto" hangingPunct="1">
              <a:spcBef>
                <a:spcPts val="0"/>
              </a:spcBef>
              <a:spcAft>
                <a:spcPts val="0"/>
              </a:spcAft>
            </a:pPr>
            <a:endParaRPr lang="zh-CN" altLang="en-US" kern="0">
              <a:solidFill>
                <a:srgbClr val="000000"/>
              </a:solidFill>
              <a:latin typeface="Arial"/>
              <a:ea typeface="微软雅黑 Light"/>
              <a:sym typeface="+mn-lt"/>
            </a:endParaRPr>
          </a:p>
        </p:txBody>
      </p:sp>
      <p:sp>
        <p:nvSpPr>
          <p:cNvPr id="25" name="laptop-computer_329739">
            <a:extLst>
              <a:ext uri="{FF2B5EF4-FFF2-40B4-BE49-F238E27FC236}">
                <a16:creationId xmlns:a16="http://schemas.microsoft.com/office/drawing/2014/main" id="{A78A1FA8-4F0F-4406-9AD3-2A891FE9A142}"/>
              </a:ext>
            </a:extLst>
          </p:cNvPr>
          <p:cNvSpPr>
            <a:spLocks noChangeAspect="1"/>
          </p:cNvSpPr>
          <p:nvPr/>
        </p:nvSpPr>
        <p:spPr bwMode="auto">
          <a:xfrm>
            <a:off x="10043919" y="1694492"/>
            <a:ext cx="609685" cy="608766"/>
          </a:xfrm>
          <a:custGeom>
            <a:avLst/>
            <a:gdLst>
              <a:gd name="T0" fmla="*/ 800 w 6133"/>
              <a:gd name="T1" fmla="*/ 5333 h 6133"/>
              <a:gd name="T2" fmla="*/ 800 w 6133"/>
              <a:gd name="T3" fmla="*/ 4550 h 6133"/>
              <a:gd name="T4" fmla="*/ 2883 w 6133"/>
              <a:gd name="T5" fmla="*/ 2466 h 6133"/>
              <a:gd name="T6" fmla="*/ 3649 w 6133"/>
              <a:gd name="T7" fmla="*/ 3232 h 6133"/>
              <a:gd name="T8" fmla="*/ 5732 w 6133"/>
              <a:gd name="T9" fmla="*/ 1149 h 6133"/>
              <a:gd name="T10" fmla="*/ 5732 w 6133"/>
              <a:gd name="T11" fmla="*/ 1666 h 6133"/>
              <a:gd name="T12" fmla="*/ 6132 w 6133"/>
              <a:gd name="T13" fmla="*/ 1666 h 6133"/>
              <a:gd name="T14" fmla="*/ 6132 w 6133"/>
              <a:gd name="T15" fmla="*/ 466 h 6133"/>
              <a:gd name="T16" fmla="*/ 4932 w 6133"/>
              <a:gd name="T17" fmla="*/ 467 h 6133"/>
              <a:gd name="T18" fmla="*/ 4933 w 6133"/>
              <a:gd name="T19" fmla="*/ 867 h 6133"/>
              <a:gd name="T20" fmla="*/ 5449 w 6133"/>
              <a:gd name="T21" fmla="*/ 866 h 6133"/>
              <a:gd name="T22" fmla="*/ 3649 w 6133"/>
              <a:gd name="T23" fmla="*/ 2666 h 6133"/>
              <a:gd name="T24" fmla="*/ 2883 w 6133"/>
              <a:gd name="T25" fmla="*/ 1901 h 6133"/>
              <a:gd name="T26" fmla="*/ 800 w 6133"/>
              <a:gd name="T27" fmla="*/ 3984 h 6133"/>
              <a:gd name="T28" fmla="*/ 800 w 6133"/>
              <a:gd name="T29" fmla="*/ 0 h 6133"/>
              <a:gd name="T30" fmla="*/ 0 w 6133"/>
              <a:gd name="T31" fmla="*/ 0 h 6133"/>
              <a:gd name="T32" fmla="*/ 0 w 6133"/>
              <a:gd name="T33" fmla="*/ 400 h 6133"/>
              <a:gd name="T34" fmla="*/ 400 w 6133"/>
              <a:gd name="T35" fmla="*/ 400 h 6133"/>
              <a:gd name="T36" fmla="*/ 400 w 6133"/>
              <a:gd name="T37" fmla="*/ 1067 h 6133"/>
              <a:gd name="T38" fmla="*/ 0 w 6133"/>
              <a:gd name="T39" fmla="*/ 1067 h 6133"/>
              <a:gd name="T40" fmla="*/ 0 w 6133"/>
              <a:gd name="T41" fmla="*/ 1467 h 6133"/>
              <a:gd name="T42" fmla="*/ 400 w 6133"/>
              <a:gd name="T43" fmla="*/ 1467 h 6133"/>
              <a:gd name="T44" fmla="*/ 400 w 6133"/>
              <a:gd name="T45" fmla="*/ 2133 h 6133"/>
              <a:gd name="T46" fmla="*/ 0 w 6133"/>
              <a:gd name="T47" fmla="*/ 2133 h 6133"/>
              <a:gd name="T48" fmla="*/ 0 w 6133"/>
              <a:gd name="T49" fmla="*/ 2533 h 6133"/>
              <a:gd name="T50" fmla="*/ 400 w 6133"/>
              <a:gd name="T51" fmla="*/ 2533 h 6133"/>
              <a:gd name="T52" fmla="*/ 400 w 6133"/>
              <a:gd name="T53" fmla="*/ 3200 h 6133"/>
              <a:gd name="T54" fmla="*/ 0 w 6133"/>
              <a:gd name="T55" fmla="*/ 3200 h 6133"/>
              <a:gd name="T56" fmla="*/ 0 w 6133"/>
              <a:gd name="T57" fmla="*/ 3600 h 6133"/>
              <a:gd name="T58" fmla="*/ 400 w 6133"/>
              <a:gd name="T59" fmla="*/ 3600 h 6133"/>
              <a:gd name="T60" fmla="*/ 400 w 6133"/>
              <a:gd name="T61" fmla="*/ 4267 h 6133"/>
              <a:gd name="T62" fmla="*/ 0 w 6133"/>
              <a:gd name="T63" fmla="*/ 4267 h 6133"/>
              <a:gd name="T64" fmla="*/ 0 w 6133"/>
              <a:gd name="T65" fmla="*/ 4667 h 6133"/>
              <a:gd name="T66" fmla="*/ 400 w 6133"/>
              <a:gd name="T67" fmla="*/ 4667 h 6133"/>
              <a:gd name="T68" fmla="*/ 400 w 6133"/>
              <a:gd name="T69" fmla="*/ 5333 h 6133"/>
              <a:gd name="T70" fmla="*/ 0 w 6133"/>
              <a:gd name="T71" fmla="*/ 5333 h 6133"/>
              <a:gd name="T72" fmla="*/ 0 w 6133"/>
              <a:gd name="T73" fmla="*/ 5733 h 6133"/>
              <a:gd name="T74" fmla="*/ 400 w 6133"/>
              <a:gd name="T75" fmla="*/ 5733 h 6133"/>
              <a:gd name="T76" fmla="*/ 400 w 6133"/>
              <a:gd name="T77" fmla="*/ 6133 h 6133"/>
              <a:gd name="T78" fmla="*/ 800 w 6133"/>
              <a:gd name="T79" fmla="*/ 6133 h 6133"/>
              <a:gd name="T80" fmla="*/ 800 w 6133"/>
              <a:gd name="T81" fmla="*/ 5733 h 6133"/>
              <a:gd name="T82" fmla="*/ 1467 w 6133"/>
              <a:gd name="T83" fmla="*/ 5733 h 6133"/>
              <a:gd name="T84" fmla="*/ 1467 w 6133"/>
              <a:gd name="T85" fmla="*/ 6133 h 6133"/>
              <a:gd name="T86" fmla="*/ 1867 w 6133"/>
              <a:gd name="T87" fmla="*/ 6133 h 6133"/>
              <a:gd name="T88" fmla="*/ 1867 w 6133"/>
              <a:gd name="T89" fmla="*/ 5733 h 6133"/>
              <a:gd name="T90" fmla="*/ 2533 w 6133"/>
              <a:gd name="T91" fmla="*/ 5733 h 6133"/>
              <a:gd name="T92" fmla="*/ 2533 w 6133"/>
              <a:gd name="T93" fmla="*/ 6133 h 6133"/>
              <a:gd name="T94" fmla="*/ 2933 w 6133"/>
              <a:gd name="T95" fmla="*/ 6133 h 6133"/>
              <a:gd name="T96" fmla="*/ 2933 w 6133"/>
              <a:gd name="T97" fmla="*/ 5733 h 6133"/>
              <a:gd name="T98" fmla="*/ 3600 w 6133"/>
              <a:gd name="T99" fmla="*/ 5733 h 6133"/>
              <a:gd name="T100" fmla="*/ 3600 w 6133"/>
              <a:gd name="T101" fmla="*/ 6133 h 6133"/>
              <a:gd name="T102" fmla="*/ 4000 w 6133"/>
              <a:gd name="T103" fmla="*/ 6133 h 6133"/>
              <a:gd name="T104" fmla="*/ 4000 w 6133"/>
              <a:gd name="T105" fmla="*/ 5733 h 6133"/>
              <a:gd name="T106" fmla="*/ 4667 w 6133"/>
              <a:gd name="T107" fmla="*/ 5733 h 6133"/>
              <a:gd name="T108" fmla="*/ 4667 w 6133"/>
              <a:gd name="T109" fmla="*/ 6133 h 6133"/>
              <a:gd name="T110" fmla="*/ 5067 w 6133"/>
              <a:gd name="T111" fmla="*/ 6133 h 6133"/>
              <a:gd name="T112" fmla="*/ 5067 w 6133"/>
              <a:gd name="T113" fmla="*/ 5733 h 6133"/>
              <a:gd name="T114" fmla="*/ 5733 w 6133"/>
              <a:gd name="T115" fmla="*/ 5733 h 6133"/>
              <a:gd name="T116" fmla="*/ 5733 w 6133"/>
              <a:gd name="T117" fmla="*/ 6133 h 6133"/>
              <a:gd name="T118" fmla="*/ 6133 w 6133"/>
              <a:gd name="T119" fmla="*/ 6133 h 6133"/>
              <a:gd name="T120" fmla="*/ 6133 w 6133"/>
              <a:gd name="T121" fmla="*/ 5333 h 6133"/>
              <a:gd name="T122" fmla="*/ 800 w 6133"/>
              <a:gd name="T123" fmla="*/ 5333 h 6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133" h="6133">
                <a:moveTo>
                  <a:pt x="800" y="5333"/>
                </a:moveTo>
                <a:lnTo>
                  <a:pt x="800" y="4550"/>
                </a:lnTo>
                <a:lnTo>
                  <a:pt x="2883" y="2466"/>
                </a:lnTo>
                <a:lnTo>
                  <a:pt x="3649" y="3232"/>
                </a:lnTo>
                <a:lnTo>
                  <a:pt x="5732" y="1149"/>
                </a:lnTo>
                <a:lnTo>
                  <a:pt x="5732" y="1666"/>
                </a:lnTo>
                <a:lnTo>
                  <a:pt x="6132" y="1666"/>
                </a:lnTo>
                <a:lnTo>
                  <a:pt x="6132" y="466"/>
                </a:lnTo>
                <a:lnTo>
                  <a:pt x="4932" y="467"/>
                </a:lnTo>
                <a:lnTo>
                  <a:pt x="4933" y="867"/>
                </a:lnTo>
                <a:lnTo>
                  <a:pt x="5449" y="866"/>
                </a:lnTo>
                <a:lnTo>
                  <a:pt x="3649" y="2666"/>
                </a:lnTo>
                <a:lnTo>
                  <a:pt x="2883" y="1901"/>
                </a:lnTo>
                <a:lnTo>
                  <a:pt x="800" y="3984"/>
                </a:lnTo>
                <a:lnTo>
                  <a:pt x="800" y="0"/>
                </a:lnTo>
                <a:lnTo>
                  <a:pt x="0" y="0"/>
                </a:lnTo>
                <a:lnTo>
                  <a:pt x="0" y="400"/>
                </a:lnTo>
                <a:lnTo>
                  <a:pt x="400" y="400"/>
                </a:lnTo>
                <a:lnTo>
                  <a:pt x="400" y="1067"/>
                </a:lnTo>
                <a:lnTo>
                  <a:pt x="0" y="1067"/>
                </a:lnTo>
                <a:lnTo>
                  <a:pt x="0" y="1467"/>
                </a:lnTo>
                <a:lnTo>
                  <a:pt x="400" y="1467"/>
                </a:lnTo>
                <a:lnTo>
                  <a:pt x="400" y="2133"/>
                </a:lnTo>
                <a:lnTo>
                  <a:pt x="0" y="2133"/>
                </a:lnTo>
                <a:lnTo>
                  <a:pt x="0" y="2533"/>
                </a:lnTo>
                <a:lnTo>
                  <a:pt x="400" y="2533"/>
                </a:lnTo>
                <a:lnTo>
                  <a:pt x="400" y="3200"/>
                </a:lnTo>
                <a:lnTo>
                  <a:pt x="0" y="3200"/>
                </a:lnTo>
                <a:lnTo>
                  <a:pt x="0" y="3600"/>
                </a:lnTo>
                <a:lnTo>
                  <a:pt x="400" y="3600"/>
                </a:lnTo>
                <a:lnTo>
                  <a:pt x="400" y="4267"/>
                </a:lnTo>
                <a:lnTo>
                  <a:pt x="0" y="4267"/>
                </a:lnTo>
                <a:lnTo>
                  <a:pt x="0" y="4667"/>
                </a:lnTo>
                <a:lnTo>
                  <a:pt x="400" y="4667"/>
                </a:lnTo>
                <a:lnTo>
                  <a:pt x="400" y="5333"/>
                </a:lnTo>
                <a:lnTo>
                  <a:pt x="0" y="5333"/>
                </a:lnTo>
                <a:lnTo>
                  <a:pt x="0" y="5733"/>
                </a:lnTo>
                <a:lnTo>
                  <a:pt x="400" y="5733"/>
                </a:lnTo>
                <a:lnTo>
                  <a:pt x="400" y="6133"/>
                </a:lnTo>
                <a:lnTo>
                  <a:pt x="800" y="6133"/>
                </a:lnTo>
                <a:lnTo>
                  <a:pt x="800" y="5733"/>
                </a:lnTo>
                <a:lnTo>
                  <a:pt x="1467" y="5733"/>
                </a:lnTo>
                <a:lnTo>
                  <a:pt x="1467" y="6133"/>
                </a:lnTo>
                <a:lnTo>
                  <a:pt x="1867" y="6133"/>
                </a:lnTo>
                <a:lnTo>
                  <a:pt x="1867" y="5733"/>
                </a:lnTo>
                <a:lnTo>
                  <a:pt x="2533" y="5733"/>
                </a:lnTo>
                <a:lnTo>
                  <a:pt x="2533" y="6133"/>
                </a:lnTo>
                <a:lnTo>
                  <a:pt x="2933" y="6133"/>
                </a:lnTo>
                <a:lnTo>
                  <a:pt x="2933" y="5733"/>
                </a:lnTo>
                <a:lnTo>
                  <a:pt x="3600" y="5733"/>
                </a:lnTo>
                <a:lnTo>
                  <a:pt x="3600" y="6133"/>
                </a:lnTo>
                <a:lnTo>
                  <a:pt x="4000" y="6133"/>
                </a:lnTo>
                <a:lnTo>
                  <a:pt x="4000" y="5733"/>
                </a:lnTo>
                <a:lnTo>
                  <a:pt x="4667" y="5733"/>
                </a:lnTo>
                <a:lnTo>
                  <a:pt x="4667" y="6133"/>
                </a:lnTo>
                <a:lnTo>
                  <a:pt x="5067" y="6133"/>
                </a:lnTo>
                <a:lnTo>
                  <a:pt x="5067" y="5733"/>
                </a:lnTo>
                <a:lnTo>
                  <a:pt x="5733" y="5733"/>
                </a:lnTo>
                <a:lnTo>
                  <a:pt x="5733" y="6133"/>
                </a:lnTo>
                <a:lnTo>
                  <a:pt x="6133" y="6133"/>
                </a:lnTo>
                <a:lnTo>
                  <a:pt x="6133" y="5333"/>
                </a:lnTo>
                <a:lnTo>
                  <a:pt x="800" y="5333"/>
                </a:lnTo>
                <a:close/>
              </a:path>
            </a:pathLst>
          </a:custGeom>
          <a:solidFill>
            <a:schemeClr val="accent4"/>
          </a:solidFill>
          <a:ln>
            <a:noFill/>
          </a:ln>
        </p:spPr>
        <p:txBody>
          <a:bodyPr/>
          <a:lstStyle/>
          <a:p>
            <a:pPr eaLnBrk="1" fontAlgn="auto" hangingPunct="1">
              <a:spcBef>
                <a:spcPts val="0"/>
              </a:spcBef>
              <a:spcAft>
                <a:spcPts val="0"/>
              </a:spcAft>
            </a:pPr>
            <a:endParaRPr lang="zh-CN" altLang="en-US" kern="0">
              <a:solidFill>
                <a:srgbClr val="000000"/>
              </a:solidFill>
              <a:latin typeface="Arial"/>
              <a:ea typeface="微软雅黑 Light"/>
              <a:sym typeface="+mn-lt"/>
            </a:endParaRPr>
          </a:p>
        </p:txBody>
      </p:sp>
      <p:sp>
        <p:nvSpPr>
          <p:cNvPr id="2" name="圆角矩形 1"/>
          <p:cNvSpPr/>
          <p:nvPr/>
        </p:nvSpPr>
        <p:spPr>
          <a:xfrm>
            <a:off x="695325" y="1216334"/>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3530498" y="1216334"/>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6365671" y="1216334"/>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9192730" y="1216334"/>
            <a:ext cx="2295826" cy="4630761"/>
          </a:xfrm>
          <a:prstGeom prst="roundRect">
            <a:avLst>
              <a:gd name="adj" fmla="val 11782"/>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3602911971"/>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6">
            <a:extLst>
              <a:ext uri="{FF2B5EF4-FFF2-40B4-BE49-F238E27FC236}">
                <a16:creationId xmlns:a16="http://schemas.microsoft.com/office/drawing/2014/main" id="{DE2DA11E-BF99-4E54-8A5C-0AFF1AB8A103}"/>
              </a:ext>
            </a:extLst>
          </p:cNvPr>
          <p:cNvSpPr>
            <a:spLocks noGrp="1"/>
          </p:cNvSpPr>
          <p:nvPr>
            <p:ph type="body" sz="quarter" idx="13"/>
          </p:nvPr>
        </p:nvSpPr>
        <p:spPr>
          <a:xfrm>
            <a:off x="1282990" y="1484311"/>
            <a:ext cx="7287114" cy="2267551"/>
          </a:xfrm>
        </p:spPr>
        <p:txBody>
          <a:bodyPr>
            <a:normAutofit fontScale="92500" lnSpcReduction="20000"/>
          </a:bodyPr>
          <a:lstStyle/>
          <a:p>
            <a:pPr>
              <a:lnSpc>
                <a:spcPct val="150000"/>
              </a:lnSpc>
            </a:pPr>
            <a:r>
              <a:rPr lang="zh-CN" altLang="en-US" sz="6000" b="1" dirty="0">
                <a:latin typeface="+mn-ea"/>
                <a:ea typeface="+mn-ea"/>
              </a:rPr>
              <a:t>感谢各位老师</a:t>
            </a:r>
            <a:endParaRPr lang="en-US" altLang="zh-CN" sz="6000" b="1" dirty="0">
              <a:latin typeface="+mn-ea"/>
              <a:ea typeface="+mn-ea"/>
            </a:endParaRPr>
          </a:p>
          <a:p>
            <a:pPr>
              <a:lnSpc>
                <a:spcPct val="150000"/>
              </a:lnSpc>
            </a:pPr>
            <a:r>
              <a:rPr lang="zh-CN" altLang="en-US" sz="6000" b="1" dirty="0">
                <a:latin typeface="+mn-ea"/>
                <a:ea typeface="+mn-ea"/>
              </a:rPr>
              <a:t>请您批评指正</a:t>
            </a:r>
          </a:p>
        </p:txBody>
      </p:sp>
      <p:cxnSp>
        <p:nvCxnSpPr>
          <p:cNvPr id="13" name="直接连接符 12">
            <a:extLst>
              <a:ext uri="{FF2B5EF4-FFF2-40B4-BE49-F238E27FC236}">
                <a16:creationId xmlns:a16="http://schemas.microsoft.com/office/drawing/2014/main" id="{F02FAD8C-9DE1-4C82-A97E-3FC46FEADB6D}"/>
              </a:ext>
            </a:extLst>
          </p:cNvPr>
          <p:cNvCxnSpPr/>
          <p:nvPr/>
        </p:nvCxnSpPr>
        <p:spPr>
          <a:xfrm>
            <a:off x="1295400" y="3925027"/>
            <a:ext cx="7343775" cy="0"/>
          </a:xfrm>
          <a:prstGeom prst="line">
            <a:avLst/>
          </a:prstGeom>
          <a:ln w="28575" cmpd="sng">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5" name="文本占位符 4">
            <a:extLst>
              <a:ext uri="{FF2B5EF4-FFF2-40B4-BE49-F238E27FC236}">
                <a16:creationId xmlns:a16="http://schemas.microsoft.com/office/drawing/2014/main" id="{ADC8450B-B7A8-4345-A581-E9097A655714}"/>
              </a:ext>
            </a:extLst>
          </p:cNvPr>
          <p:cNvSpPr>
            <a:spLocks noGrp="1"/>
          </p:cNvSpPr>
          <p:nvPr>
            <p:ph type="body" sz="quarter" idx="12"/>
          </p:nvPr>
        </p:nvSpPr>
        <p:spPr>
          <a:xfrm>
            <a:off x="1301662" y="4270263"/>
            <a:ext cx="7287114" cy="1578523"/>
          </a:xfrm>
        </p:spPr>
        <p:txBody>
          <a:bodyPr>
            <a:normAutofit fontScale="92500" lnSpcReduction="10000"/>
          </a:bodyPr>
          <a:lstStyle/>
          <a:p>
            <a:pPr>
              <a:lnSpc>
                <a:spcPct val="150000"/>
              </a:lnSpc>
            </a:pPr>
            <a:r>
              <a:rPr lang="zh-CN" altLang="en-US" dirty="0"/>
              <a:t>报告人：穆新宇</a:t>
            </a:r>
            <a:endParaRPr lang="en-US" altLang="zh-CN" dirty="0"/>
          </a:p>
          <a:p>
            <a:pPr>
              <a:lnSpc>
                <a:spcPct val="150000"/>
              </a:lnSpc>
            </a:pPr>
            <a:r>
              <a:rPr lang="zh-CN" altLang="en-US" dirty="0"/>
              <a:t>导　师：陆慧梅</a:t>
            </a:r>
            <a:endParaRPr lang="en-US" altLang="zh-CN" dirty="0"/>
          </a:p>
          <a:p>
            <a:pPr>
              <a:lnSpc>
                <a:spcPct val="150000"/>
              </a:lnSpc>
            </a:pPr>
            <a:r>
              <a:rPr lang="zh-CN" altLang="en-US" dirty="0"/>
              <a:t>时　间：</a:t>
            </a:r>
            <a:fld id="{557380AF-A950-485A-9126-2F7168CD3CCC}" type="datetime1">
              <a:rPr lang="zh-CN" altLang="en-US" smtClean="0"/>
              <a:pPr>
                <a:lnSpc>
                  <a:spcPct val="150000"/>
                </a:lnSpc>
              </a:pPr>
              <a:t>2024/2/25</a:t>
            </a:fld>
            <a:endParaRPr lang="zh-CN" altLang="en-US" dirty="0"/>
          </a:p>
        </p:txBody>
      </p:sp>
    </p:spTree>
    <p:extLst>
      <p:ext uri="{BB962C8B-B14F-4D97-AF65-F5344CB8AC3E}">
        <p14:creationId xmlns:p14="http://schemas.microsoft.com/office/powerpoint/2010/main" val="395854398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a:extLst>
              <a:ext uri="{FF2B5EF4-FFF2-40B4-BE49-F238E27FC236}">
                <a16:creationId xmlns:a16="http://schemas.microsoft.com/office/drawing/2014/main" id="{ACF8F241-5884-4324-89EB-7E7DD690368F}"/>
              </a:ext>
            </a:extLst>
          </p:cNvPr>
          <p:cNvGrpSpPr/>
          <p:nvPr/>
        </p:nvGrpSpPr>
        <p:grpSpPr>
          <a:xfrm>
            <a:off x="5271139" y="1028700"/>
            <a:ext cx="3114955" cy="1259572"/>
            <a:chOff x="5576876" y="540040"/>
            <a:chExt cx="3114955" cy="1259572"/>
          </a:xfrm>
        </p:grpSpPr>
        <p:sp>
          <p:nvSpPr>
            <p:cNvPr id="29" name="文本框 28">
              <a:extLst>
                <a:ext uri="{FF2B5EF4-FFF2-40B4-BE49-F238E27FC236}">
                  <a16:creationId xmlns:a16="http://schemas.microsoft.com/office/drawing/2014/main" id="{0EEA7B62-6DE3-4A1F-98CB-5688CB126664}"/>
                </a:ext>
              </a:extLst>
            </p:cNvPr>
            <p:cNvSpPr txBox="1"/>
            <p:nvPr/>
          </p:nvSpPr>
          <p:spPr>
            <a:xfrm>
              <a:off x="5576876" y="540040"/>
              <a:ext cx="886781" cy="769441"/>
            </a:xfrm>
            <a:prstGeom prst="rect">
              <a:avLst/>
            </a:prstGeom>
            <a:noFill/>
          </p:spPr>
          <p:txBody>
            <a:bodyPr wrap="none" rtlCol="0">
              <a:spAutoFit/>
            </a:bodyPr>
            <a:lstStyle/>
            <a:p>
              <a:r>
                <a:rPr lang="en-US" altLang="zh-CN" sz="4400" b="1" spc="300" dirty="0">
                  <a:gradFill>
                    <a:gsLst>
                      <a:gs pos="0">
                        <a:schemeClr val="accent1"/>
                      </a:gs>
                      <a:gs pos="90000">
                        <a:schemeClr val="accent1">
                          <a:alpha val="0"/>
                        </a:schemeClr>
                      </a:gs>
                    </a:gsLst>
                    <a:lin ang="5400000" scaled="1"/>
                  </a:gradFill>
                </a:rPr>
                <a:t>01</a:t>
              </a:r>
              <a:endParaRPr lang="zh-CN" altLang="en-US" sz="4400" b="1" spc="300" dirty="0">
                <a:gradFill>
                  <a:gsLst>
                    <a:gs pos="0">
                      <a:schemeClr val="accent1"/>
                    </a:gs>
                    <a:gs pos="90000">
                      <a:schemeClr val="accent1">
                        <a:alpha val="0"/>
                      </a:schemeClr>
                    </a:gs>
                  </a:gsLst>
                  <a:lin ang="5400000" scaled="1"/>
                </a:gradFill>
              </a:endParaRPr>
            </a:p>
          </p:txBody>
        </p:sp>
        <p:sp>
          <p:nvSpPr>
            <p:cNvPr id="10" name="文本框 9">
              <a:extLst>
                <a:ext uri="{FF2B5EF4-FFF2-40B4-BE49-F238E27FC236}">
                  <a16:creationId xmlns:a16="http://schemas.microsoft.com/office/drawing/2014/main" id="{80996A2D-6F8F-4BDB-BF80-2CAAC8837696}"/>
                </a:ext>
              </a:extLst>
            </p:cNvPr>
            <p:cNvSpPr txBox="1"/>
            <p:nvPr/>
          </p:nvSpPr>
          <p:spPr>
            <a:xfrm>
              <a:off x="5576876" y="977361"/>
              <a:ext cx="1774845" cy="523220"/>
            </a:xfrm>
            <a:prstGeom prst="rect">
              <a:avLst/>
            </a:prstGeom>
            <a:noFill/>
          </p:spPr>
          <p:txBody>
            <a:bodyPr wrap="none" rtlCol="0">
              <a:spAutoFit/>
            </a:bodyPr>
            <a:lstStyle/>
            <a:p>
              <a:r>
                <a:rPr lang="zh-CN" altLang="en-US" sz="2800" b="1" spc="300" dirty="0">
                  <a:latin typeface="微软雅黑" panose="020B0503020204020204" pitchFamily="34" charset="-122"/>
                </a:rPr>
                <a:t>课题背景</a:t>
              </a:r>
            </a:p>
          </p:txBody>
        </p:sp>
        <p:sp>
          <p:nvSpPr>
            <p:cNvPr id="11" name="文本框 10">
              <a:extLst>
                <a:ext uri="{FF2B5EF4-FFF2-40B4-BE49-F238E27FC236}">
                  <a16:creationId xmlns:a16="http://schemas.microsoft.com/office/drawing/2014/main" id="{65C4962F-6E74-4D33-A990-EC2DE600EA63}"/>
                </a:ext>
              </a:extLst>
            </p:cNvPr>
            <p:cNvSpPr txBox="1"/>
            <p:nvPr/>
          </p:nvSpPr>
          <p:spPr>
            <a:xfrm>
              <a:off x="5576876" y="1461058"/>
              <a:ext cx="3114955" cy="338554"/>
            </a:xfrm>
            <a:prstGeom prst="rect">
              <a:avLst/>
            </a:prstGeom>
            <a:noFill/>
          </p:spPr>
          <p:txBody>
            <a:bodyPr wrap="none" rtlCol="0">
              <a:spAutoFit/>
            </a:bodyPr>
            <a:lstStyle/>
            <a:p>
              <a:r>
                <a:rPr lang="en-US" altLang="zh-CN" sz="1600" spc="100" dirty="0">
                  <a:solidFill>
                    <a:schemeClr val="bg1">
                      <a:lumMod val="75000"/>
                    </a:schemeClr>
                  </a:solidFill>
                </a:rPr>
                <a:t>Background of the project</a:t>
              </a:r>
              <a:endParaRPr lang="zh-CN" altLang="en-US" sz="1600" spc="100" dirty="0">
                <a:solidFill>
                  <a:schemeClr val="bg1">
                    <a:lumMod val="75000"/>
                  </a:schemeClr>
                </a:solidFill>
              </a:endParaRPr>
            </a:p>
          </p:txBody>
        </p:sp>
      </p:grpSp>
      <p:grpSp>
        <p:nvGrpSpPr>
          <p:cNvPr id="35" name="组合 34">
            <a:extLst>
              <a:ext uri="{FF2B5EF4-FFF2-40B4-BE49-F238E27FC236}">
                <a16:creationId xmlns:a16="http://schemas.microsoft.com/office/drawing/2014/main" id="{8BF7F901-DF5A-4293-9310-3AD065F94474}"/>
              </a:ext>
            </a:extLst>
          </p:cNvPr>
          <p:cNvGrpSpPr/>
          <p:nvPr/>
        </p:nvGrpSpPr>
        <p:grpSpPr>
          <a:xfrm>
            <a:off x="8398684" y="1028700"/>
            <a:ext cx="1774845" cy="1259572"/>
            <a:chOff x="8704421" y="540040"/>
            <a:chExt cx="1774845" cy="1259572"/>
          </a:xfrm>
        </p:grpSpPr>
        <p:sp>
          <p:nvSpPr>
            <p:cNvPr id="30" name="文本框 29">
              <a:extLst>
                <a:ext uri="{FF2B5EF4-FFF2-40B4-BE49-F238E27FC236}">
                  <a16:creationId xmlns:a16="http://schemas.microsoft.com/office/drawing/2014/main" id="{DCFA5364-3A41-4843-879E-64A20F8880BC}"/>
                </a:ext>
              </a:extLst>
            </p:cNvPr>
            <p:cNvSpPr txBox="1"/>
            <p:nvPr/>
          </p:nvSpPr>
          <p:spPr>
            <a:xfrm>
              <a:off x="8704421" y="540040"/>
              <a:ext cx="886781" cy="769441"/>
            </a:xfrm>
            <a:prstGeom prst="rect">
              <a:avLst/>
            </a:prstGeom>
            <a:noFill/>
          </p:spPr>
          <p:txBody>
            <a:bodyPr wrap="none" rtlCol="0">
              <a:spAutoFit/>
            </a:bodyPr>
            <a:lstStyle/>
            <a:p>
              <a:r>
                <a:rPr lang="en-US" altLang="zh-CN" sz="4400" b="1" spc="300" dirty="0">
                  <a:gradFill>
                    <a:gsLst>
                      <a:gs pos="0">
                        <a:schemeClr val="accent1"/>
                      </a:gs>
                      <a:gs pos="90000">
                        <a:schemeClr val="accent1">
                          <a:alpha val="0"/>
                        </a:schemeClr>
                      </a:gs>
                    </a:gsLst>
                    <a:lin ang="5400000" scaled="1"/>
                  </a:gradFill>
                </a:rPr>
                <a:t>02</a:t>
              </a:r>
              <a:endParaRPr lang="zh-CN" altLang="en-US" sz="4400" b="1" spc="300" dirty="0">
                <a:gradFill>
                  <a:gsLst>
                    <a:gs pos="0">
                      <a:schemeClr val="accent1"/>
                    </a:gs>
                    <a:gs pos="90000">
                      <a:schemeClr val="accent1">
                        <a:alpha val="0"/>
                      </a:schemeClr>
                    </a:gs>
                  </a:gsLst>
                  <a:lin ang="5400000" scaled="1"/>
                </a:gradFill>
              </a:endParaRPr>
            </a:p>
          </p:txBody>
        </p:sp>
        <p:sp>
          <p:nvSpPr>
            <p:cNvPr id="14" name="文本框 13">
              <a:extLst>
                <a:ext uri="{FF2B5EF4-FFF2-40B4-BE49-F238E27FC236}">
                  <a16:creationId xmlns:a16="http://schemas.microsoft.com/office/drawing/2014/main" id="{DDA6CF73-DA4A-4F91-ADB9-614D5D71F726}"/>
                </a:ext>
              </a:extLst>
            </p:cNvPr>
            <p:cNvSpPr txBox="1"/>
            <p:nvPr/>
          </p:nvSpPr>
          <p:spPr>
            <a:xfrm>
              <a:off x="8704421" y="977361"/>
              <a:ext cx="1774845" cy="523220"/>
            </a:xfrm>
            <a:prstGeom prst="rect">
              <a:avLst/>
            </a:prstGeom>
            <a:noFill/>
          </p:spPr>
          <p:txBody>
            <a:bodyPr wrap="none" rtlCol="0">
              <a:spAutoFit/>
            </a:bodyPr>
            <a:lstStyle/>
            <a:p>
              <a:r>
                <a:rPr lang="zh-CN" altLang="en-US" sz="2800" b="1" spc="300" dirty="0">
                  <a:latin typeface="微软雅黑" panose="020B0503020204020204" pitchFamily="34" charset="-122"/>
                </a:rPr>
                <a:t>课题目标</a:t>
              </a:r>
            </a:p>
          </p:txBody>
        </p:sp>
        <p:sp>
          <p:nvSpPr>
            <p:cNvPr id="15" name="文本框 14">
              <a:extLst>
                <a:ext uri="{FF2B5EF4-FFF2-40B4-BE49-F238E27FC236}">
                  <a16:creationId xmlns:a16="http://schemas.microsoft.com/office/drawing/2014/main" id="{6082351F-1B65-48DD-9108-E84F967FFB4E}"/>
                </a:ext>
              </a:extLst>
            </p:cNvPr>
            <p:cNvSpPr txBox="1"/>
            <p:nvPr/>
          </p:nvSpPr>
          <p:spPr>
            <a:xfrm>
              <a:off x="8704421" y="1461058"/>
              <a:ext cx="1745991" cy="338554"/>
            </a:xfrm>
            <a:prstGeom prst="rect">
              <a:avLst/>
            </a:prstGeom>
            <a:noFill/>
          </p:spPr>
          <p:txBody>
            <a:bodyPr wrap="none" rtlCol="0">
              <a:spAutoFit/>
            </a:bodyPr>
            <a:lstStyle/>
            <a:p>
              <a:r>
                <a:rPr lang="en-US" altLang="zh-CN" sz="1600" spc="100" dirty="0">
                  <a:solidFill>
                    <a:schemeClr val="bg1">
                      <a:lumMod val="75000"/>
                    </a:schemeClr>
                  </a:solidFill>
                </a:rPr>
                <a:t>Project Target</a:t>
              </a:r>
              <a:endParaRPr lang="zh-CN" altLang="en-US" sz="1600" spc="100" dirty="0">
                <a:solidFill>
                  <a:schemeClr val="bg1">
                    <a:lumMod val="75000"/>
                  </a:schemeClr>
                </a:solidFill>
              </a:endParaRPr>
            </a:p>
          </p:txBody>
        </p:sp>
      </p:grpSp>
      <p:grpSp>
        <p:nvGrpSpPr>
          <p:cNvPr id="37" name="组合 36">
            <a:extLst>
              <a:ext uri="{FF2B5EF4-FFF2-40B4-BE49-F238E27FC236}">
                <a16:creationId xmlns:a16="http://schemas.microsoft.com/office/drawing/2014/main" id="{62DFE6BA-3D47-4F07-9A95-637A58BE9F57}"/>
              </a:ext>
            </a:extLst>
          </p:cNvPr>
          <p:cNvGrpSpPr/>
          <p:nvPr/>
        </p:nvGrpSpPr>
        <p:grpSpPr>
          <a:xfrm>
            <a:off x="5271139" y="2719407"/>
            <a:ext cx="2494594" cy="1229030"/>
            <a:chOff x="5576876" y="2230747"/>
            <a:chExt cx="2494594" cy="1229030"/>
          </a:xfrm>
        </p:grpSpPr>
        <p:sp>
          <p:nvSpPr>
            <p:cNvPr id="31" name="文本框 30">
              <a:extLst>
                <a:ext uri="{FF2B5EF4-FFF2-40B4-BE49-F238E27FC236}">
                  <a16:creationId xmlns:a16="http://schemas.microsoft.com/office/drawing/2014/main" id="{0A2FB66B-F71F-467D-8748-17184692B485}"/>
                </a:ext>
              </a:extLst>
            </p:cNvPr>
            <p:cNvSpPr txBox="1"/>
            <p:nvPr/>
          </p:nvSpPr>
          <p:spPr>
            <a:xfrm>
              <a:off x="5576876" y="2230747"/>
              <a:ext cx="886781" cy="769441"/>
            </a:xfrm>
            <a:prstGeom prst="rect">
              <a:avLst/>
            </a:prstGeom>
            <a:noFill/>
          </p:spPr>
          <p:txBody>
            <a:bodyPr wrap="none" rtlCol="0">
              <a:spAutoFit/>
            </a:bodyPr>
            <a:lstStyle/>
            <a:p>
              <a:r>
                <a:rPr lang="en-US" altLang="zh-CN" sz="4400" b="1" spc="300" dirty="0">
                  <a:gradFill>
                    <a:gsLst>
                      <a:gs pos="0">
                        <a:schemeClr val="accent1"/>
                      </a:gs>
                      <a:gs pos="90000">
                        <a:schemeClr val="accent1">
                          <a:alpha val="0"/>
                        </a:schemeClr>
                      </a:gs>
                    </a:gsLst>
                    <a:lin ang="5400000" scaled="1"/>
                  </a:gradFill>
                </a:rPr>
                <a:t>03</a:t>
              </a:r>
              <a:endParaRPr lang="zh-CN" altLang="en-US" sz="4400" b="1" spc="300" dirty="0">
                <a:gradFill>
                  <a:gsLst>
                    <a:gs pos="0">
                      <a:schemeClr val="accent1"/>
                    </a:gs>
                    <a:gs pos="90000">
                      <a:schemeClr val="accent1">
                        <a:alpha val="0"/>
                      </a:schemeClr>
                    </a:gs>
                  </a:gsLst>
                  <a:lin ang="5400000" scaled="1"/>
                </a:gradFill>
              </a:endParaRPr>
            </a:p>
          </p:txBody>
        </p:sp>
        <p:sp>
          <p:nvSpPr>
            <p:cNvPr id="17" name="文本框 16">
              <a:extLst>
                <a:ext uri="{FF2B5EF4-FFF2-40B4-BE49-F238E27FC236}">
                  <a16:creationId xmlns:a16="http://schemas.microsoft.com/office/drawing/2014/main" id="{1B270E33-DDE9-4852-A0E5-284E9F13F239}"/>
                </a:ext>
              </a:extLst>
            </p:cNvPr>
            <p:cNvSpPr txBox="1"/>
            <p:nvPr/>
          </p:nvSpPr>
          <p:spPr>
            <a:xfrm>
              <a:off x="5576876" y="2637526"/>
              <a:ext cx="1774845" cy="523220"/>
            </a:xfrm>
            <a:prstGeom prst="rect">
              <a:avLst/>
            </a:prstGeom>
            <a:noFill/>
          </p:spPr>
          <p:txBody>
            <a:bodyPr wrap="none" rtlCol="0">
              <a:spAutoFit/>
            </a:bodyPr>
            <a:lstStyle/>
            <a:p>
              <a:r>
                <a:rPr lang="zh-CN" altLang="en-US" sz="2800" b="1" spc="300" dirty="0">
                  <a:latin typeface="微软雅黑" panose="020B0503020204020204" pitchFamily="34" charset="-122"/>
                </a:rPr>
                <a:t>实现方案</a:t>
              </a:r>
            </a:p>
          </p:txBody>
        </p:sp>
        <p:sp>
          <p:nvSpPr>
            <p:cNvPr id="18" name="文本框 17">
              <a:extLst>
                <a:ext uri="{FF2B5EF4-FFF2-40B4-BE49-F238E27FC236}">
                  <a16:creationId xmlns:a16="http://schemas.microsoft.com/office/drawing/2014/main" id="{1B561C36-7754-4C53-BB0B-5109A0378F6F}"/>
                </a:ext>
              </a:extLst>
            </p:cNvPr>
            <p:cNvSpPr txBox="1"/>
            <p:nvPr/>
          </p:nvSpPr>
          <p:spPr>
            <a:xfrm>
              <a:off x="5576876" y="3121223"/>
              <a:ext cx="2494594" cy="338554"/>
            </a:xfrm>
            <a:prstGeom prst="rect">
              <a:avLst/>
            </a:prstGeom>
            <a:noFill/>
          </p:spPr>
          <p:txBody>
            <a:bodyPr wrap="none" rtlCol="0">
              <a:spAutoFit/>
            </a:bodyPr>
            <a:lstStyle/>
            <a:p>
              <a:r>
                <a:rPr lang="en-US" altLang="zh-CN" sz="1600" spc="100" dirty="0">
                  <a:solidFill>
                    <a:schemeClr val="bg1">
                      <a:lumMod val="75000"/>
                    </a:schemeClr>
                  </a:solidFill>
                </a:rPr>
                <a:t>Implementation Plan</a:t>
              </a:r>
              <a:endParaRPr lang="zh-CN" altLang="en-US" sz="1600" spc="100" dirty="0">
                <a:solidFill>
                  <a:schemeClr val="bg1">
                    <a:lumMod val="75000"/>
                  </a:schemeClr>
                </a:solidFill>
              </a:endParaRPr>
            </a:p>
          </p:txBody>
        </p:sp>
      </p:grpSp>
      <p:grpSp>
        <p:nvGrpSpPr>
          <p:cNvPr id="36" name="组合 35">
            <a:extLst>
              <a:ext uri="{FF2B5EF4-FFF2-40B4-BE49-F238E27FC236}">
                <a16:creationId xmlns:a16="http://schemas.microsoft.com/office/drawing/2014/main" id="{6985D56C-BA9C-4F8A-8189-6443C7F98C92}"/>
              </a:ext>
            </a:extLst>
          </p:cNvPr>
          <p:cNvGrpSpPr/>
          <p:nvPr/>
        </p:nvGrpSpPr>
        <p:grpSpPr>
          <a:xfrm>
            <a:off x="8398684" y="2719407"/>
            <a:ext cx="2339102" cy="1229030"/>
            <a:chOff x="8704421" y="2230747"/>
            <a:chExt cx="2339102" cy="1229030"/>
          </a:xfrm>
        </p:grpSpPr>
        <p:sp>
          <p:nvSpPr>
            <p:cNvPr id="32" name="文本框 31">
              <a:extLst>
                <a:ext uri="{FF2B5EF4-FFF2-40B4-BE49-F238E27FC236}">
                  <a16:creationId xmlns:a16="http://schemas.microsoft.com/office/drawing/2014/main" id="{78A655AE-AE37-4E3A-B732-D8D9F3C56C85}"/>
                </a:ext>
              </a:extLst>
            </p:cNvPr>
            <p:cNvSpPr txBox="1"/>
            <p:nvPr/>
          </p:nvSpPr>
          <p:spPr>
            <a:xfrm>
              <a:off x="8704421" y="2230747"/>
              <a:ext cx="886781" cy="769441"/>
            </a:xfrm>
            <a:prstGeom prst="rect">
              <a:avLst/>
            </a:prstGeom>
            <a:noFill/>
          </p:spPr>
          <p:txBody>
            <a:bodyPr wrap="none" rtlCol="0">
              <a:spAutoFit/>
            </a:bodyPr>
            <a:lstStyle/>
            <a:p>
              <a:r>
                <a:rPr lang="en-US" altLang="zh-CN" sz="4400" b="1" spc="300" dirty="0">
                  <a:gradFill>
                    <a:gsLst>
                      <a:gs pos="0">
                        <a:schemeClr val="accent1"/>
                      </a:gs>
                      <a:gs pos="90000">
                        <a:schemeClr val="accent1">
                          <a:alpha val="0"/>
                        </a:schemeClr>
                      </a:gs>
                    </a:gsLst>
                    <a:lin ang="5400000" scaled="1"/>
                  </a:gradFill>
                </a:rPr>
                <a:t>04</a:t>
              </a:r>
              <a:endParaRPr lang="zh-CN" altLang="en-US" sz="4400" b="1" spc="300" dirty="0">
                <a:gradFill>
                  <a:gsLst>
                    <a:gs pos="0">
                      <a:schemeClr val="accent1"/>
                    </a:gs>
                    <a:gs pos="90000">
                      <a:schemeClr val="accent1">
                        <a:alpha val="0"/>
                      </a:schemeClr>
                    </a:gs>
                  </a:gsLst>
                  <a:lin ang="5400000" scaled="1"/>
                </a:gradFill>
              </a:endParaRPr>
            </a:p>
          </p:txBody>
        </p:sp>
        <p:sp>
          <p:nvSpPr>
            <p:cNvPr id="20" name="文本框 19">
              <a:extLst>
                <a:ext uri="{FF2B5EF4-FFF2-40B4-BE49-F238E27FC236}">
                  <a16:creationId xmlns:a16="http://schemas.microsoft.com/office/drawing/2014/main" id="{EF3DC2D5-346C-4F45-BFE7-9A51CF890A14}"/>
                </a:ext>
              </a:extLst>
            </p:cNvPr>
            <p:cNvSpPr txBox="1"/>
            <p:nvPr/>
          </p:nvSpPr>
          <p:spPr>
            <a:xfrm>
              <a:off x="8704421" y="2637526"/>
              <a:ext cx="1774845" cy="523220"/>
            </a:xfrm>
            <a:prstGeom prst="rect">
              <a:avLst/>
            </a:prstGeom>
            <a:noFill/>
          </p:spPr>
          <p:txBody>
            <a:bodyPr wrap="none" rtlCol="0">
              <a:spAutoFit/>
            </a:bodyPr>
            <a:lstStyle/>
            <a:p>
              <a:r>
                <a:rPr lang="zh-CN" altLang="en-US" sz="2800" b="1" spc="300" dirty="0">
                  <a:latin typeface="微软雅黑" panose="020B0503020204020204" pitchFamily="34" charset="-122"/>
                </a:rPr>
                <a:t>规划愿景</a:t>
              </a:r>
            </a:p>
          </p:txBody>
        </p:sp>
        <p:sp>
          <p:nvSpPr>
            <p:cNvPr id="21" name="文本框 20">
              <a:extLst>
                <a:ext uri="{FF2B5EF4-FFF2-40B4-BE49-F238E27FC236}">
                  <a16:creationId xmlns:a16="http://schemas.microsoft.com/office/drawing/2014/main" id="{179D15BD-0703-466F-A5B1-443852795E2B}"/>
                </a:ext>
              </a:extLst>
            </p:cNvPr>
            <p:cNvSpPr txBox="1"/>
            <p:nvPr/>
          </p:nvSpPr>
          <p:spPr>
            <a:xfrm>
              <a:off x="8704421" y="3121223"/>
              <a:ext cx="2339102" cy="338554"/>
            </a:xfrm>
            <a:prstGeom prst="rect">
              <a:avLst/>
            </a:prstGeom>
            <a:noFill/>
          </p:spPr>
          <p:txBody>
            <a:bodyPr wrap="none" rtlCol="0">
              <a:spAutoFit/>
            </a:bodyPr>
            <a:lstStyle/>
            <a:p>
              <a:r>
                <a:rPr lang="en-US" altLang="zh-CN" sz="1600" spc="100" dirty="0">
                  <a:solidFill>
                    <a:schemeClr val="bg1">
                      <a:lumMod val="75000"/>
                    </a:schemeClr>
                  </a:solidFill>
                </a:rPr>
                <a:t>Plans of the Project</a:t>
              </a:r>
              <a:endParaRPr lang="zh-CN" altLang="en-US" sz="1600" spc="100" dirty="0">
                <a:solidFill>
                  <a:schemeClr val="bg1">
                    <a:lumMod val="75000"/>
                  </a:schemeClr>
                </a:solidFill>
              </a:endParaRPr>
            </a:p>
          </p:txBody>
        </p:sp>
      </p:grpSp>
      <p:grpSp>
        <p:nvGrpSpPr>
          <p:cNvPr id="5" name="组合 4">
            <a:extLst>
              <a:ext uri="{FF2B5EF4-FFF2-40B4-BE49-F238E27FC236}">
                <a16:creationId xmlns:a16="http://schemas.microsoft.com/office/drawing/2014/main" id="{8F6F1138-F9F3-482D-A591-5805BF05087E}"/>
              </a:ext>
            </a:extLst>
          </p:cNvPr>
          <p:cNvGrpSpPr/>
          <p:nvPr/>
        </p:nvGrpSpPr>
        <p:grpSpPr>
          <a:xfrm>
            <a:off x="10467218" y="5849866"/>
            <a:ext cx="1052654" cy="108000"/>
            <a:chOff x="10467218" y="6126091"/>
            <a:chExt cx="1052654" cy="108000"/>
          </a:xfrm>
          <a:solidFill>
            <a:schemeClr val="accent1"/>
          </a:solidFill>
        </p:grpSpPr>
        <p:sp>
          <p:nvSpPr>
            <p:cNvPr id="3" name="椭圆 2">
              <a:extLst>
                <a:ext uri="{FF2B5EF4-FFF2-40B4-BE49-F238E27FC236}">
                  <a16:creationId xmlns:a16="http://schemas.microsoft.com/office/drawing/2014/main" id="{2B8EEC6B-4E62-4567-8102-B919F1ABAE68}"/>
                </a:ext>
              </a:extLst>
            </p:cNvPr>
            <p:cNvSpPr/>
            <p:nvPr/>
          </p:nvSpPr>
          <p:spPr>
            <a:xfrm>
              <a:off x="1046721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2" name="椭圆 91">
              <a:extLst>
                <a:ext uri="{FF2B5EF4-FFF2-40B4-BE49-F238E27FC236}">
                  <a16:creationId xmlns:a16="http://schemas.microsoft.com/office/drawing/2014/main" id="{0DE99215-858C-417E-8141-2D9F9CAC52D6}"/>
                </a:ext>
              </a:extLst>
            </p:cNvPr>
            <p:cNvSpPr/>
            <p:nvPr/>
          </p:nvSpPr>
          <p:spPr>
            <a:xfrm>
              <a:off x="10703381"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3" name="椭圆 92">
              <a:extLst>
                <a:ext uri="{FF2B5EF4-FFF2-40B4-BE49-F238E27FC236}">
                  <a16:creationId xmlns:a16="http://schemas.microsoft.com/office/drawing/2014/main" id="{FCDD7AA9-3A23-4083-BBE1-8010A9D00A83}"/>
                </a:ext>
              </a:extLst>
            </p:cNvPr>
            <p:cNvSpPr/>
            <p:nvPr/>
          </p:nvSpPr>
          <p:spPr>
            <a:xfrm>
              <a:off x="10939545"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4" name="椭圆 93">
              <a:extLst>
                <a:ext uri="{FF2B5EF4-FFF2-40B4-BE49-F238E27FC236}">
                  <a16:creationId xmlns:a16="http://schemas.microsoft.com/office/drawing/2014/main" id="{5CDE1A13-92C8-4873-8597-04BE5D7CFE37}"/>
                </a:ext>
              </a:extLst>
            </p:cNvPr>
            <p:cNvSpPr/>
            <p:nvPr/>
          </p:nvSpPr>
          <p:spPr>
            <a:xfrm>
              <a:off x="11175708"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5" name="椭圆 94">
              <a:extLst>
                <a:ext uri="{FF2B5EF4-FFF2-40B4-BE49-F238E27FC236}">
                  <a16:creationId xmlns:a16="http://schemas.microsoft.com/office/drawing/2014/main" id="{3D4CB947-938F-471D-87BD-F95D26CB5809}"/>
                </a:ext>
              </a:extLst>
            </p:cNvPr>
            <p:cNvSpPr/>
            <p:nvPr/>
          </p:nvSpPr>
          <p:spPr>
            <a:xfrm>
              <a:off x="11411872" y="6126091"/>
              <a:ext cx="108000" cy="10800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1482929"/>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r>
              <a:rPr lang="en-US" altLang="zh-CN" sz="16600" b="1" spc="300" dirty="0">
                <a:gradFill>
                  <a:gsLst>
                    <a:gs pos="0">
                      <a:schemeClr val="accent1"/>
                    </a:gs>
                    <a:gs pos="90000">
                      <a:schemeClr val="accent1">
                        <a:alpha val="0"/>
                      </a:schemeClr>
                    </a:gs>
                  </a:gsLst>
                  <a:lin ang="5400000" scaled="1"/>
                </a:gradFill>
              </a:rPr>
              <a:t>01</a:t>
            </a:r>
            <a:endParaRPr lang="zh-CN" altLang="en-US" sz="16600" b="1" spc="300" dirty="0">
              <a:gradFill>
                <a:gsLst>
                  <a:gs pos="0">
                    <a:schemeClr val="accent1"/>
                  </a:gs>
                  <a:gs pos="90000">
                    <a:schemeClr val="accent1">
                      <a:alpha val="0"/>
                    </a:schemeClr>
                  </a:gs>
                </a:gsLst>
                <a:lin ang="5400000" scaled="1"/>
              </a:gradFill>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r>
              <a:rPr lang="zh-CN" altLang="en-US" sz="4000" b="1" spc="600" dirty="0">
                <a:latin typeface="微软雅黑" panose="020B0503020204020204" pitchFamily="34" charset="-122"/>
              </a:rPr>
              <a:t>课题背景</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4604146" cy="523220"/>
          </a:xfrm>
          <a:prstGeom prst="rect">
            <a:avLst/>
          </a:prstGeom>
          <a:noFill/>
        </p:spPr>
        <p:txBody>
          <a:bodyPr wrap="none" rtlCol="0">
            <a:spAutoFit/>
          </a:bodyPr>
          <a:lstStyle/>
          <a:p>
            <a:r>
              <a:rPr lang="en-US" altLang="zh-CN" sz="2800" spc="100" dirty="0">
                <a:solidFill>
                  <a:schemeClr val="bg1">
                    <a:lumMod val="75000"/>
                  </a:schemeClr>
                </a:solidFill>
              </a:rPr>
              <a:t>Background of the project</a:t>
            </a:r>
            <a:endParaRPr lang="zh-CN" altLang="en-US" sz="2800" spc="100" dirty="0">
              <a:solidFill>
                <a:schemeClr val="bg1">
                  <a:lumMod val="75000"/>
                </a:schemeClr>
              </a:solidFill>
            </a:endParaRP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2" name="椭圆 21">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椭圆 24">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3732528827"/>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课题背景</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11" name="内容占位符 1">
            <a:extLst>
              <a:ext uri="{FF2B5EF4-FFF2-40B4-BE49-F238E27FC236}">
                <a16:creationId xmlns:a16="http://schemas.microsoft.com/office/drawing/2014/main" id="{9220699B-30D4-4073-91F7-02313840C09E}"/>
              </a:ext>
            </a:extLst>
          </p:cNvPr>
          <p:cNvSpPr txBox="1">
            <a:spLocks/>
          </p:cNvSpPr>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zh-CN" altLang="en-US" dirty="0">
                <a:solidFill>
                  <a:srgbClr val="000000"/>
                </a:solidFill>
              </a:rPr>
              <a:t>在过去，许多操作系统和设备驱动程序使用的是同步编程模型，这意味着每个操作都需要等待设备完成后才能继续执行下一个操作。这种同步模型在处理慢速设备或需要长时间等待的操作时效率较低，因为它会阻塞其他任务的执行。而异步编程模型则可以在等待设备或操作完成的同时，继续执行其他任务，从而提高系统的性能和吞吐量。</a:t>
            </a:r>
            <a:endPar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2574246911"/>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课题背景</a:t>
            </a: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sp>
        <p:nvSpPr>
          <p:cNvPr id="11" name="内容占位符 1">
            <a:extLst>
              <a:ext uri="{FF2B5EF4-FFF2-40B4-BE49-F238E27FC236}">
                <a16:creationId xmlns:a16="http://schemas.microsoft.com/office/drawing/2014/main" id="{9220699B-30D4-4073-91F7-02313840C09E}"/>
              </a:ext>
            </a:extLst>
          </p:cNvPr>
          <p:cNvSpPr txBox="1">
            <a:spLocks/>
          </p:cNvSpPr>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zh-CN" altLang="en-US" dirty="0"/>
              <a:t>使用</a:t>
            </a:r>
            <a:r>
              <a:rPr lang="en-US" altLang="zh-CN" dirty="0"/>
              <a:t>Rust</a:t>
            </a:r>
            <a:r>
              <a:rPr lang="zh-CN" altLang="en-US" dirty="0"/>
              <a:t>开发跨操作系统的异步驱动模块是一种解决方案，因为</a:t>
            </a:r>
            <a:r>
              <a:rPr lang="en-US" altLang="zh-CN" dirty="0"/>
              <a:t>Rust</a:t>
            </a:r>
            <a:r>
              <a:rPr lang="zh-CN" altLang="en-US" dirty="0"/>
              <a:t>具有良好的异步编程支持和底层硬件访问能力。</a:t>
            </a:r>
            <a:r>
              <a:rPr lang="en-US" altLang="zh-CN" dirty="0"/>
              <a:t>Rust</a:t>
            </a:r>
            <a:r>
              <a:rPr lang="zh-CN" altLang="en-US" dirty="0"/>
              <a:t>的异步编程模型基于</a:t>
            </a:r>
            <a:r>
              <a:rPr lang="en-US" altLang="zh-CN" dirty="0"/>
              <a:t>Futures</a:t>
            </a:r>
            <a:r>
              <a:rPr lang="zh-CN" altLang="en-US" dirty="0"/>
              <a:t>和</a:t>
            </a:r>
            <a:r>
              <a:rPr lang="en-US" altLang="zh-CN" dirty="0"/>
              <a:t>async/await</a:t>
            </a:r>
            <a:r>
              <a:rPr lang="zh-CN" altLang="en-US" dirty="0"/>
              <a:t>语法，使得编写异步代码更加直观和高效。同时，</a:t>
            </a:r>
            <a:r>
              <a:rPr lang="en-US" altLang="zh-CN" dirty="0"/>
              <a:t>Rust</a:t>
            </a:r>
            <a:r>
              <a:rPr lang="zh-CN" altLang="en-US" dirty="0"/>
              <a:t>的内存安全性和并发性能使其成为开发高性能和可靠驱动程序的理想选择。</a:t>
            </a:r>
            <a:endPar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endParaRPr>
          </a:p>
        </p:txBody>
      </p:sp>
      <p:sp>
        <p:nvSpPr>
          <p:cNvPr id="12" name="半闭框 11">
            <a:extLst>
              <a:ext uri="{FF2B5EF4-FFF2-40B4-BE49-F238E27FC236}">
                <a16:creationId xmlns:a16="http://schemas.microsoft.com/office/drawing/2014/main" id="{0D90A06A-B605-4CDB-9B13-1BB6C4658928}"/>
              </a:ext>
            </a:extLst>
          </p:cNvPr>
          <p:cNvSpPr/>
          <p:nvPr/>
        </p:nvSpPr>
        <p:spPr>
          <a:xfrm>
            <a:off x="1058985" y="1459875"/>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3" name="半闭框 12">
            <a:extLst>
              <a:ext uri="{FF2B5EF4-FFF2-40B4-BE49-F238E27FC236}">
                <a16:creationId xmlns:a16="http://schemas.microsoft.com/office/drawing/2014/main" id="{F77F212D-4F59-4957-9187-E73A42BE8E9D}"/>
              </a:ext>
            </a:extLst>
          </p:cNvPr>
          <p:cNvSpPr/>
          <p:nvPr/>
        </p:nvSpPr>
        <p:spPr>
          <a:xfrm flipH="1" flipV="1">
            <a:off x="10639669" y="5185859"/>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193729191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r>
              <a:rPr lang="en-US" altLang="zh-CN" sz="16600" b="1" spc="300" dirty="0">
                <a:gradFill>
                  <a:gsLst>
                    <a:gs pos="0">
                      <a:schemeClr val="accent1"/>
                    </a:gs>
                    <a:gs pos="90000">
                      <a:schemeClr val="accent1">
                        <a:alpha val="0"/>
                      </a:schemeClr>
                    </a:gs>
                  </a:gsLst>
                  <a:lin ang="5400000" scaled="1"/>
                </a:gradFill>
              </a:rPr>
              <a:t>02</a:t>
            </a:r>
            <a:endParaRPr lang="zh-CN" altLang="en-US" sz="16600" b="1" spc="300" dirty="0">
              <a:gradFill>
                <a:gsLst>
                  <a:gs pos="0">
                    <a:schemeClr val="accent1"/>
                  </a:gs>
                  <a:gs pos="90000">
                    <a:schemeClr val="accent1">
                      <a:alpha val="0"/>
                    </a:schemeClr>
                  </a:gs>
                </a:gsLst>
                <a:lin ang="5400000" scaled="1"/>
              </a:gradFill>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r>
              <a:rPr lang="zh-CN" altLang="en-US" sz="4000" b="1" spc="600" dirty="0">
                <a:latin typeface="微软雅黑" panose="020B0503020204020204" pitchFamily="34" charset="-122"/>
              </a:rPr>
              <a:t>课题目标</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2784737" cy="523220"/>
          </a:xfrm>
          <a:prstGeom prst="rect">
            <a:avLst/>
          </a:prstGeom>
          <a:noFill/>
        </p:spPr>
        <p:txBody>
          <a:bodyPr wrap="none" rtlCol="0">
            <a:spAutoFit/>
          </a:bodyPr>
          <a:lstStyle/>
          <a:p>
            <a:r>
              <a:rPr lang="en-US" altLang="zh-CN" sz="2800" spc="100" dirty="0">
                <a:solidFill>
                  <a:schemeClr val="bg1">
                    <a:lumMod val="75000"/>
                  </a:schemeClr>
                </a:solidFill>
              </a:rPr>
              <a:t>Project Target</a:t>
            </a: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14" name="椭圆 13">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7" name="椭圆 16">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椭圆 17">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799051923"/>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t>课题目标</a:t>
            </a:r>
          </a:p>
        </p:txBody>
      </p:sp>
      <p:sp>
        <p:nvSpPr>
          <p:cNvPr id="11" name="矩形 10">
            <a:extLst>
              <a:ext uri="{FF2B5EF4-FFF2-40B4-BE49-F238E27FC236}">
                <a16:creationId xmlns:a16="http://schemas.microsoft.com/office/drawing/2014/main" id="{D6071237-C3EE-4688-8160-8EF44A8B0EF4}"/>
              </a:ext>
            </a:extLst>
          </p:cNvPr>
          <p:cNvSpPr/>
          <p:nvPr/>
        </p:nvSpPr>
        <p:spPr>
          <a:xfrm>
            <a:off x="1041400" y="1293252"/>
            <a:ext cx="10109200" cy="4356100"/>
          </a:xfrm>
          <a:prstGeom prst="rect">
            <a:avLst/>
          </a:prstGeom>
          <a:noFill/>
          <a:ln w="31750">
            <a:gradFill>
              <a:gsLst>
                <a:gs pos="13000">
                  <a:schemeClr val="accent1">
                    <a:alpha val="0"/>
                  </a:schemeClr>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C132B9-7816-40DF-A75A-76D084D56CCC}"/>
              </a:ext>
            </a:extLst>
          </p:cNvPr>
          <p:cNvSpPr txBox="1"/>
          <p:nvPr/>
        </p:nvSpPr>
        <p:spPr>
          <a:xfrm>
            <a:off x="234266" y="1103729"/>
            <a:ext cx="2487168" cy="2554545"/>
          </a:xfrm>
          <a:prstGeom prst="rect">
            <a:avLst/>
          </a:prstGeom>
          <a:noFill/>
        </p:spPr>
        <p:txBody>
          <a:bodyPr wrap="square" lIns="0" tIns="0" rIns="0" bIns="0" rtlCol="0">
            <a:spAutoFit/>
          </a:bodyPr>
          <a:lstStyle/>
          <a:p>
            <a:pPr algn="l"/>
            <a:r>
              <a:rPr lang="zh-CN" altLang="en-US" sz="16600" spc="300" dirty="0">
                <a:solidFill>
                  <a:schemeClr val="accent1"/>
                </a:solidFill>
                <a:latin typeface="黑体" panose="02010609060101010101" pitchFamily="49" charset="-122"/>
                <a:ea typeface="黑体" panose="02010609060101010101" pitchFamily="49" charset="-122"/>
              </a:rPr>
              <a:t>“</a:t>
            </a:r>
          </a:p>
        </p:txBody>
      </p:sp>
      <p:sp>
        <p:nvSpPr>
          <p:cNvPr id="13" name="文本框 12">
            <a:extLst>
              <a:ext uri="{FF2B5EF4-FFF2-40B4-BE49-F238E27FC236}">
                <a16:creationId xmlns:a16="http://schemas.microsoft.com/office/drawing/2014/main" id="{9FD59AEA-A8DA-4FD6-95B0-1014104036C0}"/>
              </a:ext>
            </a:extLst>
          </p:cNvPr>
          <p:cNvSpPr txBox="1"/>
          <p:nvPr/>
        </p:nvSpPr>
        <p:spPr>
          <a:xfrm>
            <a:off x="1562100" y="3083952"/>
            <a:ext cx="9067800" cy="2357505"/>
          </a:xfrm>
          <a:prstGeom prst="rect">
            <a:avLst/>
          </a:prstGeom>
          <a:noFill/>
        </p:spPr>
        <p:txBody>
          <a:bodyPr wrap="square" lIns="0" tIns="0" rIns="0" bIns="0" rtlCol="0">
            <a:spAutoFit/>
          </a:bodyPr>
          <a:lstStyle>
            <a:defPPr>
              <a:defRPr lang="zh-CN"/>
            </a:defPPr>
            <a:lvl1pPr>
              <a:lnSpc>
                <a:spcPct val="130000"/>
              </a:lnSpc>
              <a:defRPr sz="1200" spc="300">
                <a:solidFill>
                  <a:schemeClr val="tx1">
                    <a:lumMod val="85000"/>
                    <a:lumOff val="15000"/>
                  </a:schemeClr>
                </a:solidFill>
              </a:defRPr>
            </a:lvl1pPr>
          </a:lstStyle>
          <a:p>
            <a:pPr algn="just"/>
            <a:r>
              <a:rPr lang="zh-CN" altLang="en-US" sz="2000" dirty="0"/>
              <a:t>利用</a:t>
            </a:r>
            <a:r>
              <a:rPr lang="en-US" altLang="zh-CN" sz="2000" dirty="0"/>
              <a:t>Rust</a:t>
            </a:r>
            <a:r>
              <a:rPr lang="zh-CN" altLang="en-US" sz="2000" dirty="0"/>
              <a:t>开发多个跨操作系统</a:t>
            </a:r>
            <a:r>
              <a:rPr lang="en-US" altLang="zh-CN" sz="2000" dirty="0"/>
              <a:t>crate, </a:t>
            </a:r>
            <a:r>
              <a:rPr lang="zh-CN" altLang="en-US" sz="2000" dirty="0"/>
              <a:t>每个</a:t>
            </a:r>
            <a:r>
              <a:rPr lang="en-US" altLang="zh-CN" sz="2000" dirty="0"/>
              <a:t>crate</a:t>
            </a:r>
            <a:r>
              <a:rPr lang="zh-CN" altLang="en-US" sz="2000" dirty="0"/>
              <a:t>被视为一种设备驱动</a:t>
            </a:r>
            <a:r>
              <a:rPr lang="en-US" altLang="zh-CN" sz="2000" dirty="0"/>
              <a:t>(</a:t>
            </a:r>
            <a:r>
              <a:rPr lang="zh-CN" altLang="en-US" sz="2000" dirty="0"/>
              <a:t>例如某种网卡驱动</a:t>
            </a:r>
            <a:r>
              <a:rPr lang="en-US" altLang="zh-CN" sz="2000" dirty="0"/>
              <a:t>).</a:t>
            </a:r>
          </a:p>
          <a:p>
            <a:pPr algn="just"/>
            <a:r>
              <a:rPr lang="zh-CN" altLang="en-US" sz="2000" dirty="0"/>
              <a:t>由于</a:t>
            </a:r>
            <a:r>
              <a:rPr lang="en-US" altLang="zh-CN" sz="2000" dirty="0"/>
              <a:t>Rust</a:t>
            </a:r>
            <a:r>
              <a:rPr lang="zh-CN" altLang="en-US" sz="2000" dirty="0"/>
              <a:t>天然对异步编程具有良好的支持</a:t>
            </a:r>
            <a:r>
              <a:rPr lang="en-US" altLang="zh-CN" sz="2000" dirty="0"/>
              <a:t>, </a:t>
            </a:r>
            <a:r>
              <a:rPr lang="zh-CN" altLang="en-US" sz="2000" dirty="0"/>
              <a:t>所以可以将异步机制与底层硬件特性结合</a:t>
            </a:r>
            <a:r>
              <a:rPr lang="en-US" altLang="zh-CN" sz="2000" dirty="0"/>
              <a:t>, </a:t>
            </a:r>
            <a:r>
              <a:rPr lang="zh-CN" altLang="en-US" sz="2000" dirty="0"/>
              <a:t>开发更高效的驱动</a:t>
            </a:r>
            <a:r>
              <a:rPr lang="en-US" altLang="zh-CN" sz="2000" dirty="0"/>
              <a:t>, </a:t>
            </a:r>
            <a:r>
              <a:rPr lang="zh-CN" altLang="en-US" sz="2000" dirty="0"/>
              <a:t>供上层操作系统使用</a:t>
            </a:r>
            <a:r>
              <a:rPr lang="en-US" altLang="zh-CN" sz="2000" dirty="0"/>
              <a:t>.</a:t>
            </a:r>
          </a:p>
          <a:p>
            <a:pPr algn="just"/>
            <a:r>
              <a:rPr lang="zh-CN" altLang="en-US" sz="2000" dirty="0"/>
              <a:t>课题的最终目的是为</a:t>
            </a:r>
            <a:r>
              <a:rPr lang="en-US" altLang="zh-CN" sz="2000" dirty="0"/>
              <a:t>RISC-V</a:t>
            </a:r>
            <a:r>
              <a:rPr lang="zh-CN" altLang="en-US" sz="2000" dirty="0"/>
              <a:t>开发板上面的硬件开发对应的驱动程序</a:t>
            </a:r>
            <a:r>
              <a:rPr lang="en-US" altLang="zh-CN" sz="2000" dirty="0"/>
              <a:t>, </a:t>
            </a:r>
            <a:r>
              <a:rPr lang="zh-CN" altLang="en-US" sz="2000" dirty="0"/>
              <a:t>并测试其性能</a:t>
            </a:r>
            <a:r>
              <a:rPr lang="en-US" altLang="zh-CN" sz="2000" dirty="0"/>
              <a:t>.</a:t>
            </a:r>
            <a:endParaRPr lang="zh-CN" altLang="en-US" sz="2000" dirty="0"/>
          </a:p>
        </p:txBody>
      </p:sp>
      <p:sp>
        <p:nvSpPr>
          <p:cNvPr id="17" name="文本框 16">
            <a:extLst>
              <a:ext uri="{FF2B5EF4-FFF2-40B4-BE49-F238E27FC236}">
                <a16:creationId xmlns:a16="http://schemas.microsoft.com/office/drawing/2014/main" id="{A5296328-ABAD-4B6D-8595-28952E950CFA}"/>
              </a:ext>
            </a:extLst>
          </p:cNvPr>
          <p:cNvSpPr txBox="1"/>
          <p:nvPr/>
        </p:nvSpPr>
        <p:spPr>
          <a:xfrm>
            <a:off x="1327150" y="2511509"/>
            <a:ext cx="9544050" cy="338041"/>
          </a:xfrm>
          <a:prstGeom prst="rect">
            <a:avLst/>
          </a:prstGeom>
          <a:noFill/>
        </p:spPr>
        <p:txBody>
          <a:bodyPr wrap="square" lIns="0" tIns="0" rIns="0" bIns="0" rtlCol="0">
            <a:spAutoFit/>
          </a:bodyPr>
          <a:lstStyle/>
          <a:p>
            <a:pPr algn="ctr">
              <a:lnSpc>
                <a:spcPct val="120000"/>
              </a:lnSpc>
            </a:pPr>
            <a:r>
              <a:rPr lang="zh-CN" altLang="en-US" sz="2000" b="1" spc="300" dirty="0">
                <a:solidFill>
                  <a:schemeClr val="accent4"/>
                </a:solidFill>
                <a:latin typeface="+mn-ea"/>
              </a:rPr>
              <a:t>使用</a:t>
            </a:r>
            <a:r>
              <a:rPr lang="en-US" altLang="zh-CN" sz="2000" b="1" spc="300" dirty="0">
                <a:solidFill>
                  <a:schemeClr val="accent4"/>
                </a:solidFill>
                <a:latin typeface="+mn-ea"/>
              </a:rPr>
              <a:t>Rust</a:t>
            </a:r>
            <a:r>
              <a:rPr lang="zh-CN" altLang="en-US" sz="2000" b="1" spc="300" dirty="0">
                <a:solidFill>
                  <a:schemeClr val="accent4"/>
                </a:solidFill>
                <a:latin typeface="+mn-ea"/>
              </a:rPr>
              <a:t>语言开发基于</a:t>
            </a:r>
            <a:r>
              <a:rPr lang="en-US" altLang="zh-CN" sz="2000" b="1" spc="300" dirty="0">
                <a:solidFill>
                  <a:schemeClr val="accent4"/>
                </a:solidFill>
                <a:latin typeface="+mn-ea"/>
              </a:rPr>
              <a:t>RISC-V</a:t>
            </a:r>
            <a:r>
              <a:rPr lang="zh-CN" altLang="en-US" sz="2000" b="1" spc="300" dirty="0">
                <a:solidFill>
                  <a:schemeClr val="accent4"/>
                </a:solidFill>
                <a:latin typeface="+mn-ea"/>
              </a:rPr>
              <a:t>开发板的跨操作系统异步驱动模块</a:t>
            </a:r>
          </a:p>
        </p:txBody>
      </p:sp>
      <p:sp>
        <p:nvSpPr>
          <p:cNvPr id="18" name="文本框 17"/>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Tree>
    <p:extLst>
      <p:ext uri="{BB962C8B-B14F-4D97-AF65-F5344CB8AC3E}">
        <p14:creationId xmlns:p14="http://schemas.microsoft.com/office/powerpoint/2010/main" val="3255922215"/>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AA782-7166-43F9-962E-E8A84B1934A0}"/>
              </a:ext>
            </a:extLst>
          </p:cNvPr>
          <p:cNvSpPr txBox="1"/>
          <p:nvPr/>
        </p:nvSpPr>
        <p:spPr>
          <a:xfrm>
            <a:off x="1458412" y="2105561"/>
            <a:ext cx="2646878" cy="2646878"/>
          </a:xfrm>
          <a:prstGeom prst="rect">
            <a:avLst/>
          </a:prstGeom>
          <a:noFill/>
        </p:spPr>
        <p:txBody>
          <a:bodyPr wrap="none" rtlCol="0">
            <a:spAutoFit/>
          </a:bodyPr>
          <a:lstStyle/>
          <a:p>
            <a:r>
              <a:rPr lang="en-US" altLang="zh-CN" sz="16600" b="1" spc="300" dirty="0">
                <a:gradFill>
                  <a:gsLst>
                    <a:gs pos="0">
                      <a:schemeClr val="accent1"/>
                    </a:gs>
                    <a:gs pos="90000">
                      <a:schemeClr val="accent1">
                        <a:alpha val="0"/>
                      </a:schemeClr>
                    </a:gs>
                  </a:gsLst>
                  <a:lin ang="5400000" scaled="1"/>
                </a:gradFill>
              </a:rPr>
              <a:t>03</a:t>
            </a:r>
            <a:endParaRPr lang="zh-CN" altLang="en-US" sz="16600" b="1" spc="300" dirty="0">
              <a:gradFill>
                <a:gsLst>
                  <a:gs pos="0">
                    <a:schemeClr val="accent1"/>
                  </a:gs>
                  <a:gs pos="90000">
                    <a:schemeClr val="accent1">
                      <a:alpha val="0"/>
                    </a:schemeClr>
                  </a:gs>
                </a:gsLst>
                <a:lin ang="5400000" scaled="1"/>
              </a:gradFill>
            </a:endParaRPr>
          </a:p>
        </p:txBody>
      </p:sp>
      <p:sp>
        <p:nvSpPr>
          <p:cNvPr id="7" name="文本框 6">
            <a:extLst>
              <a:ext uri="{FF2B5EF4-FFF2-40B4-BE49-F238E27FC236}">
                <a16:creationId xmlns:a16="http://schemas.microsoft.com/office/drawing/2014/main" id="{C646537D-7E47-4B9F-B532-AD200E213B24}"/>
              </a:ext>
            </a:extLst>
          </p:cNvPr>
          <p:cNvSpPr txBox="1"/>
          <p:nvPr/>
        </p:nvSpPr>
        <p:spPr>
          <a:xfrm>
            <a:off x="5550367" y="2400894"/>
            <a:ext cx="2544286" cy="707886"/>
          </a:xfrm>
          <a:prstGeom prst="rect">
            <a:avLst/>
          </a:prstGeom>
          <a:noFill/>
        </p:spPr>
        <p:txBody>
          <a:bodyPr wrap="none" rtlCol="0">
            <a:spAutoFit/>
          </a:bodyPr>
          <a:lstStyle/>
          <a:p>
            <a:r>
              <a:rPr lang="zh-CN" altLang="en-US" sz="4000" b="1" spc="600" dirty="0">
                <a:latin typeface="微软雅黑" panose="020B0503020204020204" pitchFamily="34" charset="-122"/>
              </a:rPr>
              <a:t>实现方案</a:t>
            </a:r>
          </a:p>
        </p:txBody>
      </p:sp>
      <p:sp>
        <p:nvSpPr>
          <p:cNvPr id="8" name="文本框 7">
            <a:extLst>
              <a:ext uri="{FF2B5EF4-FFF2-40B4-BE49-F238E27FC236}">
                <a16:creationId xmlns:a16="http://schemas.microsoft.com/office/drawing/2014/main" id="{C0BCE660-462C-42D1-B7D6-846700805A3F}"/>
              </a:ext>
            </a:extLst>
          </p:cNvPr>
          <p:cNvSpPr txBox="1"/>
          <p:nvPr/>
        </p:nvSpPr>
        <p:spPr>
          <a:xfrm>
            <a:off x="5550367" y="3775625"/>
            <a:ext cx="4054315" cy="523220"/>
          </a:xfrm>
          <a:prstGeom prst="rect">
            <a:avLst/>
          </a:prstGeom>
          <a:noFill/>
        </p:spPr>
        <p:txBody>
          <a:bodyPr wrap="none" rtlCol="0">
            <a:spAutoFit/>
          </a:bodyPr>
          <a:lstStyle/>
          <a:p>
            <a:r>
              <a:rPr lang="en-US" altLang="zh-CN" sz="2800" spc="100" dirty="0">
                <a:solidFill>
                  <a:schemeClr val="bg1">
                    <a:lumMod val="75000"/>
                  </a:schemeClr>
                </a:solidFill>
              </a:rPr>
              <a:t>Implementation Plan</a:t>
            </a:r>
          </a:p>
        </p:txBody>
      </p:sp>
      <p:cxnSp>
        <p:nvCxnSpPr>
          <p:cNvPr id="10" name="直接连接符 9">
            <a:extLst>
              <a:ext uri="{FF2B5EF4-FFF2-40B4-BE49-F238E27FC236}">
                <a16:creationId xmlns:a16="http://schemas.microsoft.com/office/drawing/2014/main" id="{1B6F541E-B87E-4A95-B60E-7035BF308E17}"/>
              </a:ext>
            </a:extLst>
          </p:cNvPr>
          <p:cNvCxnSpPr/>
          <p:nvPr/>
        </p:nvCxnSpPr>
        <p:spPr>
          <a:xfrm>
            <a:off x="4728480" y="2143125"/>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4F12246C-75E2-4D58-B0D6-1A4AE1F1978B}"/>
              </a:ext>
            </a:extLst>
          </p:cNvPr>
          <p:cNvSpPr/>
          <p:nvPr/>
        </p:nvSpPr>
        <p:spPr>
          <a:xfrm>
            <a:off x="5669549" y="3432579"/>
            <a:ext cx="720000" cy="10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1E414B75-D140-4E03-B375-68221EAF31A8}"/>
              </a:ext>
            </a:extLst>
          </p:cNvPr>
          <p:cNvGrpSpPr/>
          <p:nvPr/>
        </p:nvGrpSpPr>
        <p:grpSpPr>
          <a:xfrm>
            <a:off x="10467218" y="5850000"/>
            <a:ext cx="1052654" cy="108000"/>
            <a:chOff x="10467218" y="6126091"/>
            <a:chExt cx="1052654" cy="108000"/>
          </a:xfrm>
        </p:grpSpPr>
        <p:sp>
          <p:nvSpPr>
            <p:cNvPr id="20" name="椭圆 19">
              <a:extLst>
                <a:ext uri="{FF2B5EF4-FFF2-40B4-BE49-F238E27FC236}">
                  <a16:creationId xmlns:a16="http://schemas.microsoft.com/office/drawing/2014/main" id="{17E4DDC7-34C2-496A-97C5-F07625B414E9}"/>
                </a:ext>
              </a:extLst>
            </p:cNvPr>
            <p:cNvSpPr/>
            <p:nvPr/>
          </p:nvSpPr>
          <p:spPr>
            <a:xfrm>
              <a:off x="1046721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椭圆 20">
              <a:extLst>
                <a:ext uri="{FF2B5EF4-FFF2-40B4-BE49-F238E27FC236}">
                  <a16:creationId xmlns:a16="http://schemas.microsoft.com/office/drawing/2014/main" id="{F74E0525-26E5-4FB4-B7CA-7CD73815E2D5}"/>
                </a:ext>
              </a:extLst>
            </p:cNvPr>
            <p:cNvSpPr/>
            <p:nvPr/>
          </p:nvSpPr>
          <p:spPr>
            <a:xfrm>
              <a:off x="10703381"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2" name="椭圆 21">
              <a:extLst>
                <a:ext uri="{FF2B5EF4-FFF2-40B4-BE49-F238E27FC236}">
                  <a16:creationId xmlns:a16="http://schemas.microsoft.com/office/drawing/2014/main" id="{24BCF10B-2D83-4819-817B-BAA65A9EDDBB}"/>
                </a:ext>
              </a:extLst>
            </p:cNvPr>
            <p:cNvSpPr/>
            <p:nvPr/>
          </p:nvSpPr>
          <p:spPr>
            <a:xfrm>
              <a:off x="10939545" y="6126091"/>
              <a:ext cx="108000" cy="10800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椭圆 22">
              <a:extLst>
                <a:ext uri="{FF2B5EF4-FFF2-40B4-BE49-F238E27FC236}">
                  <a16:creationId xmlns:a16="http://schemas.microsoft.com/office/drawing/2014/main" id="{6A975992-8959-442A-AAC2-9788D0960105}"/>
                </a:ext>
              </a:extLst>
            </p:cNvPr>
            <p:cNvSpPr/>
            <p:nvPr/>
          </p:nvSpPr>
          <p:spPr>
            <a:xfrm>
              <a:off x="11175708"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a:extLst>
                <a:ext uri="{FF2B5EF4-FFF2-40B4-BE49-F238E27FC236}">
                  <a16:creationId xmlns:a16="http://schemas.microsoft.com/office/drawing/2014/main" id="{E09E7360-1DB3-4405-A41E-1E01C2FA1674}"/>
                </a:ext>
              </a:extLst>
            </p:cNvPr>
            <p:cNvSpPr/>
            <p:nvPr/>
          </p:nvSpPr>
          <p:spPr>
            <a:xfrm>
              <a:off x="11411872" y="6126091"/>
              <a:ext cx="108000" cy="1080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Tree>
    <p:extLst>
      <p:ext uri="{BB962C8B-B14F-4D97-AF65-F5344CB8AC3E}">
        <p14:creationId xmlns:p14="http://schemas.microsoft.com/office/powerpoint/2010/main" val="2247848283"/>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dirty="0"/>
              <a:t>实现方案</a:t>
            </a:r>
            <a:r>
              <a:rPr lang="en-US" altLang="zh-CN" dirty="0"/>
              <a:t>-IO</a:t>
            </a:r>
            <a:r>
              <a:rPr lang="zh-CN" altLang="en-US" dirty="0"/>
              <a:t>软件层级</a:t>
            </a:r>
          </a:p>
        </p:txBody>
      </p:sp>
      <p:sp>
        <p:nvSpPr>
          <p:cNvPr id="22" name="文本框 2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pic>
        <p:nvPicPr>
          <p:cNvPr id="3" name="Picture 2">
            <a:extLst>
              <a:ext uri="{FF2B5EF4-FFF2-40B4-BE49-F238E27FC236}">
                <a16:creationId xmlns:a16="http://schemas.microsoft.com/office/drawing/2014/main" id="{5185FE83-9482-42F7-BF7E-99F68B50ED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251" y="1322773"/>
            <a:ext cx="2814233" cy="4212454"/>
          </a:xfrm>
          <a:prstGeom prst="rect">
            <a:avLst/>
          </a:prstGeom>
        </p:spPr>
      </p:pic>
      <p:sp>
        <p:nvSpPr>
          <p:cNvPr id="12" name="内容占位符 1">
            <a:extLst>
              <a:ext uri="{FF2B5EF4-FFF2-40B4-BE49-F238E27FC236}">
                <a16:creationId xmlns:a16="http://schemas.microsoft.com/office/drawing/2014/main" id="{9A855DA0-CB8D-4D26-853E-F7CBBCA52355}"/>
              </a:ext>
            </a:extLst>
          </p:cNvPr>
          <p:cNvSpPr txBox="1">
            <a:spLocks/>
          </p:cNvSpPr>
          <p:nvPr/>
        </p:nvSpPr>
        <p:spPr>
          <a:xfrm>
            <a:off x="1539631" y="1700198"/>
            <a:ext cx="9100038" cy="3610708"/>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endPar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endParaRPr>
          </a:p>
        </p:txBody>
      </p:sp>
      <p:sp>
        <p:nvSpPr>
          <p:cNvPr id="13" name="半闭框 11">
            <a:extLst>
              <a:ext uri="{FF2B5EF4-FFF2-40B4-BE49-F238E27FC236}">
                <a16:creationId xmlns:a16="http://schemas.microsoft.com/office/drawing/2014/main" id="{8D1E17DA-C03C-494A-8C2A-E386B21F7AA0}"/>
              </a:ext>
            </a:extLst>
          </p:cNvPr>
          <p:cNvSpPr/>
          <p:nvPr/>
        </p:nvSpPr>
        <p:spPr>
          <a:xfrm>
            <a:off x="4353864" y="1700198"/>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5" name="半闭框 12">
            <a:extLst>
              <a:ext uri="{FF2B5EF4-FFF2-40B4-BE49-F238E27FC236}">
                <a16:creationId xmlns:a16="http://schemas.microsoft.com/office/drawing/2014/main" id="{5F90BAF2-ADD8-4157-A6FF-C1A4F743DD4B}"/>
              </a:ext>
            </a:extLst>
          </p:cNvPr>
          <p:cNvSpPr/>
          <p:nvPr/>
        </p:nvSpPr>
        <p:spPr>
          <a:xfrm flipH="1" flipV="1">
            <a:off x="10869103" y="5054581"/>
            <a:ext cx="480646" cy="480646"/>
          </a:xfrm>
          <a:prstGeom prst="halfFrame">
            <a:avLst>
              <a:gd name="adj1" fmla="val 17948"/>
              <a:gd name="adj2" fmla="val 1794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微软雅黑"/>
              <a:ea typeface="微软雅黑"/>
              <a:cs typeface="+mn-cs"/>
            </a:endParaRPr>
          </a:p>
        </p:txBody>
      </p:sp>
      <p:sp>
        <p:nvSpPr>
          <p:cNvPr id="16" name="内容占位符 1">
            <a:extLst>
              <a:ext uri="{FF2B5EF4-FFF2-40B4-BE49-F238E27FC236}">
                <a16:creationId xmlns:a16="http://schemas.microsoft.com/office/drawing/2014/main" id="{FDAE68D4-EC59-4F8E-B080-3F87EF985E82}"/>
              </a:ext>
            </a:extLst>
          </p:cNvPr>
          <p:cNvSpPr txBox="1">
            <a:spLocks/>
          </p:cNvSpPr>
          <p:nvPr/>
        </p:nvSpPr>
        <p:spPr>
          <a:xfrm>
            <a:off x="4834509" y="2180844"/>
            <a:ext cx="6034593" cy="2873737"/>
          </a:xfrm>
          <a:prstGeom prst="rect">
            <a:avLst/>
          </a:prstGeom>
        </p:spPr>
        <p:txBody>
          <a:bodyPr vert="horz" lIns="0" tIns="0" rIns="0" bIns="0" rtlCol="0">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spc="3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spc="3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3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3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fontAlgn="auto">
              <a:spcAft>
                <a:spcPts val="0"/>
              </a:spcAft>
              <a:buNone/>
              <a:defRPr/>
            </a:pPr>
            <a:r>
              <a:rPr lang="en-US" altLang="zh-CN" dirty="0"/>
              <a:t>App</a:t>
            </a:r>
            <a:r>
              <a:rPr lang="zh-CN" altLang="en-US" dirty="0"/>
              <a:t>使用操作系统提供的系统调用来访问硬件</a:t>
            </a:r>
            <a:r>
              <a:rPr lang="en-US" altLang="zh-CN" dirty="0"/>
              <a:t>(</a:t>
            </a:r>
            <a:r>
              <a:rPr lang="zh-CN" altLang="en-US" dirty="0"/>
              <a:t>例如对块设备的统一访问系统调用是</a:t>
            </a:r>
            <a:r>
              <a:rPr lang="en-US" altLang="zh-CN" dirty="0"/>
              <a:t>read(</a:t>
            </a:r>
            <a:r>
              <a:rPr lang="zh-CN" altLang="en-US" dirty="0"/>
              <a:t>哪个设备</a:t>
            </a:r>
            <a:r>
              <a:rPr lang="en-US" altLang="zh-CN" dirty="0"/>
              <a:t>,</a:t>
            </a:r>
            <a:r>
              <a:rPr lang="zh-CN" altLang="en-US" dirty="0"/>
              <a:t>从那开始</a:t>
            </a:r>
            <a:r>
              <a:rPr lang="en-US" altLang="zh-CN" dirty="0"/>
              <a:t>, </a:t>
            </a:r>
            <a:r>
              <a:rPr lang="zh-CN" altLang="en-US" dirty="0"/>
              <a:t>几个字节</a:t>
            </a:r>
            <a:r>
              <a:rPr lang="en-US" altLang="zh-CN" dirty="0"/>
              <a:t>)).</a:t>
            </a:r>
          </a:p>
          <a:p>
            <a:pPr marL="0" lvl="0" indent="0" fontAlgn="auto">
              <a:spcAft>
                <a:spcPts val="0"/>
              </a:spcAft>
              <a:buNone/>
              <a:defRPr/>
            </a:pP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操作系统规定了对于不同类型设备的驱动程序接口的形式</a:t>
            </a: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 </a:t>
            </a:r>
            <a:r>
              <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rPr>
              <a:t>硬件设备厂商实现的驱动程序必须遵循这些接口和规范才能被操作系统调用</a:t>
            </a:r>
            <a:r>
              <a:rPr kumimoji="0" lang="en-US" altLang="zh-CN" sz="2800" b="0" i="0" u="none" strike="noStrike" kern="1200" cap="none" spc="300" normalizeH="0" baseline="0" noProof="0" dirty="0">
                <a:ln>
                  <a:noFill/>
                </a:ln>
                <a:solidFill>
                  <a:srgbClr val="000000"/>
                </a:solidFill>
                <a:effectLst/>
                <a:uLnTx/>
                <a:uFillTx/>
                <a:latin typeface="微软雅黑"/>
                <a:ea typeface="微软雅黑"/>
                <a:cs typeface="+mn-cs"/>
              </a:rPr>
              <a:t>.</a:t>
            </a:r>
            <a:endParaRPr kumimoji="0" lang="zh-CN" altLang="en-US" sz="2800" b="0" i="0" u="none" strike="noStrike" kern="1200" cap="none" spc="300" normalizeH="0" baseline="0" noProof="0" dirty="0">
              <a:ln>
                <a:noFill/>
              </a:ln>
              <a:solidFill>
                <a:srgbClr val="000000"/>
              </a:solidFill>
              <a:effectLst/>
              <a:uLnTx/>
              <a:uFillTx/>
              <a:latin typeface="微软雅黑"/>
              <a:ea typeface="微软雅黑"/>
              <a:cs typeface="+mn-cs"/>
            </a:endParaRPr>
          </a:p>
        </p:txBody>
      </p:sp>
    </p:spTree>
    <p:extLst>
      <p:ext uri="{BB962C8B-B14F-4D97-AF65-F5344CB8AC3E}">
        <p14:creationId xmlns:p14="http://schemas.microsoft.com/office/powerpoint/2010/main" val="2650937079"/>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PA" val="v5.1.2"/>
</p:tagLst>
</file>

<file path=ppt/tags/tag2.xml><?xml version="1.0" encoding="utf-8"?>
<p:tagLst xmlns:a="http://schemas.openxmlformats.org/drawingml/2006/main" xmlns:r="http://schemas.openxmlformats.org/officeDocument/2006/relationships" xmlns:p="http://schemas.openxmlformats.org/presentationml/2006/main">
  <p:tag name="PA" val="v5.1.2"/>
</p:tagLst>
</file>

<file path=ppt/tags/tag3.xml><?xml version="1.0" encoding="utf-8"?>
<p:tagLst xmlns:a="http://schemas.openxmlformats.org/drawingml/2006/main" xmlns:r="http://schemas.openxmlformats.org/officeDocument/2006/relationships" xmlns:p="http://schemas.openxmlformats.org/presentationml/2006/main">
  <p:tag name="PA" val="v5.1.2"/>
</p:tagLst>
</file>

<file path=ppt/tags/tag4.xml><?xml version="1.0" encoding="utf-8"?>
<p:tagLst xmlns:a="http://schemas.openxmlformats.org/drawingml/2006/main" xmlns:r="http://schemas.openxmlformats.org/officeDocument/2006/relationships" xmlns:p="http://schemas.openxmlformats.org/presentationml/2006/main">
  <p:tag name="PA" val="v5.1.2"/>
</p:tagLst>
</file>

<file path=ppt/tags/tag5.xml><?xml version="1.0" encoding="utf-8"?>
<p:tagLst xmlns:a="http://schemas.openxmlformats.org/drawingml/2006/main" xmlns:r="http://schemas.openxmlformats.org/officeDocument/2006/relationships" xmlns:p="http://schemas.openxmlformats.org/presentationml/2006/main">
  <p:tag name="PA" val="v5.1.2"/>
</p:tagLst>
</file>

<file path=ppt/tags/tag6.xml><?xml version="1.0" encoding="utf-8"?>
<p:tagLst xmlns:a="http://schemas.openxmlformats.org/drawingml/2006/main" xmlns:r="http://schemas.openxmlformats.org/officeDocument/2006/relationships" xmlns:p="http://schemas.openxmlformats.org/presentationml/2006/main">
  <p:tag name="PA" val="v5.1.2"/>
</p:tagLst>
</file>

<file path=ppt/tags/tag7.xml><?xml version="1.0" encoding="utf-8"?>
<p:tagLst xmlns:a="http://schemas.openxmlformats.org/drawingml/2006/main" xmlns:r="http://schemas.openxmlformats.org/officeDocument/2006/relationships" xmlns:p="http://schemas.openxmlformats.org/presentationml/2006/main">
  <p:tag name="PA" val="v5.1.2"/>
</p:tagLst>
</file>

<file path=ppt/tags/tag8.xml><?xml version="1.0" encoding="utf-8"?>
<p:tagLst xmlns:a="http://schemas.openxmlformats.org/drawingml/2006/main" xmlns:r="http://schemas.openxmlformats.org/officeDocument/2006/relationships" xmlns:p="http://schemas.openxmlformats.org/presentationml/2006/main">
  <p:tag name="PA" val="v5.1.2"/>
</p:tagLst>
</file>

<file path=ppt/tags/tag9.xml><?xml version="1.0" encoding="utf-8"?>
<p:tagLst xmlns:a="http://schemas.openxmlformats.org/drawingml/2006/main" xmlns:r="http://schemas.openxmlformats.org/officeDocument/2006/relationships" xmlns:p="http://schemas.openxmlformats.org/presentationml/2006/main">
  <p:tag name="PA" val="v5.1.2"/>
</p:tagLst>
</file>

<file path=ppt/theme/theme1.xml><?xml version="1.0" encoding="utf-8"?>
<a:theme xmlns:a="http://schemas.openxmlformats.org/drawingml/2006/main" name="封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目1​​">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目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目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目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目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目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目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目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封2​​">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封3​​">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封4​​">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封5​​">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封6​​">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封7​​">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封8​​">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封9​​">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5151</TotalTime>
  <Words>720</Words>
  <Application>Microsoft Office PowerPoint</Application>
  <PresentationFormat>Widescreen</PresentationFormat>
  <Paragraphs>88</Paragraphs>
  <Slides>15</Slides>
  <Notes>15</Notes>
  <HiddenSlides>0</HiddenSlides>
  <MMClips>0</MMClips>
  <ScaleCrop>false</ScaleCrop>
  <HeadingPairs>
    <vt:vector size="6" baseType="variant">
      <vt:variant>
        <vt:lpstr>Fonts Used</vt:lpstr>
      </vt:variant>
      <vt:variant>
        <vt:i4>7</vt:i4>
      </vt:variant>
      <vt:variant>
        <vt:lpstr>Theme</vt:lpstr>
      </vt:variant>
      <vt:variant>
        <vt:i4>18</vt:i4>
      </vt:variant>
      <vt:variant>
        <vt:lpstr>Slide Titles</vt:lpstr>
      </vt:variant>
      <vt:variant>
        <vt:i4>15</vt:i4>
      </vt:variant>
    </vt:vector>
  </HeadingPairs>
  <TitlesOfParts>
    <vt:vector size="40" baseType="lpstr">
      <vt:lpstr>Century Gothic</vt:lpstr>
      <vt:lpstr>微软雅黑 Light</vt:lpstr>
      <vt:lpstr>微软雅黑</vt:lpstr>
      <vt:lpstr>Arial</vt:lpstr>
      <vt:lpstr>Monaco</vt:lpstr>
      <vt:lpstr>黑体</vt:lpstr>
      <vt:lpstr>Wingdings 3</vt:lpstr>
      <vt:lpstr>封1​​</vt:lpstr>
      <vt:lpstr>封2​​</vt:lpstr>
      <vt:lpstr>封3​​</vt:lpstr>
      <vt:lpstr>封4​​</vt:lpstr>
      <vt:lpstr>封5​​</vt:lpstr>
      <vt:lpstr>封6​​</vt:lpstr>
      <vt:lpstr>封7​​</vt:lpstr>
      <vt:lpstr>封8​​</vt:lpstr>
      <vt:lpstr>封9​​</vt:lpstr>
      <vt:lpstr>目1​​</vt:lpstr>
      <vt:lpstr>目2​​</vt:lpstr>
      <vt:lpstr>目3​​</vt:lpstr>
      <vt:lpstr>目4​​</vt:lpstr>
      <vt:lpstr>目5​​</vt:lpstr>
      <vt:lpstr>目6​​</vt:lpstr>
      <vt:lpstr>目7​​</vt:lpstr>
      <vt:lpstr>目8​​</vt:lpstr>
      <vt:lpstr>内页​​</vt:lpstr>
      <vt:lpstr>PowerPoint Presentation</vt:lpstr>
      <vt:lpstr>PowerPoint Presentation</vt:lpstr>
      <vt:lpstr>PowerPoint Presentation</vt:lpstr>
      <vt:lpstr>课题背景</vt:lpstr>
      <vt:lpstr>课题背景</vt:lpstr>
      <vt:lpstr>PowerPoint Presentation</vt:lpstr>
      <vt:lpstr>课题目标</vt:lpstr>
      <vt:lpstr>PowerPoint Presentation</vt:lpstr>
      <vt:lpstr>实现方案-IO软件层级</vt:lpstr>
      <vt:lpstr>实现方案-IO控制器</vt:lpstr>
      <vt:lpstr>实现方案-跨操作系统</vt:lpstr>
      <vt:lpstr>实现方案-异步</vt:lpstr>
      <vt:lpstr>PowerPoint Presentation</vt:lpstr>
      <vt:lpstr>规划愿景</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韩宇</dc:creator>
  <cp:lastModifiedBy>穆新宇</cp:lastModifiedBy>
  <cp:revision>622</cp:revision>
  <dcterms:created xsi:type="dcterms:W3CDTF">2016-11-28T11:30:35Z</dcterms:created>
  <dcterms:modified xsi:type="dcterms:W3CDTF">2024-02-25T03:08:23Z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2019-04-12T06:42:33.4777185Z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f2877715-b2cf-4189-b763-9fb10023ee09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